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76" r:id="rId4"/>
    <p:sldMasterId id="2147484458" r:id="rId5"/>
    <p:sldMasterId id="2147484525" r:id="rId6"/>
    <p:sldMasterId id="2147484534" r:id="rId7"/>
    <p:sldMasterId id="2147484555" r:id="rId8"/>
  </p:sldMasterIdLst>
  <p:notesMasterIdLst>
    <p:notesMasterId r:id="rId45"/>
  </p:notesMasterIdLst>
  <p:handoutMasterIdLst>
    <p:handoutMasterId r:id="rId46"/>
  </p:handoutMasterIdLst>
  <p:sldIdLst>
    <p:sldId id="1630" r:id="rId9"/>
    <p:sldId id="1663" r:id="rId10"/>
    <p:sldId id="1543" r:id="rId11"/>
    <p:sldId id="1662" r:id="rId12"/>
    <p:sldId id="1636" r:id="rId13"/>
    <p:sldId id="1563" r:id="rId14"/>
    <p:sldId id="1607" r:id="rId15"/>
    <p:sldId id="1564" r:id="rId16"/>
    <p:sldId id="1612" r:id="rId17"/>
    <p:sldId id="1598" r:id="rId18"/>
    <p:sldId id="1656" r:id="rId19"/>
    <p:sldId id="1655" r:id="rId20"/>
    <p:sldId id="1638" r:id="rId21"/>
    <p:sldId id="1606" r:id="rId22"/>
    <p:sldId id="1565" r:id="rId23"/>
    <p:sldId id="1566" r:id="rId24"/>
    <p:sldId id="1567" r:id="rId25"/>
    <p:sldId id="1568" r:id="rId26"/>
    <p:sldId id="1569" r:id="rId27"/>
    <p:sldId id="1611" r:id="rId28"/>
    <p:sldId id="1641" r:id="rId29"/>
    <p:sldId id="1639" r:id="rId30"/>
    <p:sldId id="1605" r:id="rId31"/>
    <p:sldId id="1610" r:id="rId32"/>
    <p:sldId id="1609" r:id="rId33"/>
    <p:sldId id="1642" r:id="rId34"/>
    <p:sldId id="1618" r:id="rId35"/>
    <p:sldId id="1648" r:id="rId36"/>
    <p:sldId id="1643" r:id="rId37"/>
    <p:sldId id="1645" r:id="rId38"/>
    <p:sldId id="1583" r:id="rId39"/>
    <p:sldId id="1657" r:id="rId40"/>
    <p:sldId id="1658" r:id="rId41"/>
    <p:sldId id="1659" r:id="rId42"/>
    <p:sldId id="1660" r:id="rId43"/>
    <p:sldId id="1661" r:id="rId4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FF377351-AA58-4A42-A64C-48719B975E8A}">
          <p14:sldIdLst>
            <p14:sldId id="1630"/>
            <p14:sldId id="1663"/>
            <p14:sldId id="1543"/>
            <p14:sldId id="1662"/>
            <p14:sldId id="1636"/>
            <p14:sldId id="1563"/>
            <p14:sldId id="1607"/>
            <p14:sldId id="1564"/>
            <p14:sldId id="1612"/>
            <p14:sldId id="1598"/>
            <p14:sldId id="1656"/>
            <p14:sldId id="1655"/>
            <p14:sldId id="1638"/>
            <p14:sldId id="1606"/>
            <p14:sldId id="1565"/>
            <p14:sldId id="1566"/>
            <p14:sldId id="1567"/>
            <p14:sldId id="1568"/>
            <p14:sldId id="1569"/>
            <p14:sldId id="1611"/>
            <p14:sldId id="1641"/>
            <p14:sldId id="1639"/>
            <p14:sldId id="1605"/>
            <p14:sldId id="1610"/>
            <p14:sldId id="1609"/>
            <p14:sldId id="1642"/>
            <p14:sldId id="1618"/>
            <p14:sldId id="1648"/>
            <p14:sldId id="1643"/>
            <p14:sldId id="1645"/>
            <p14:sldId id="1583"/>
          </p14:sldIdLst>
        </p14:section>
        <p14:section name="Outtro" id="{06DE65B1-6014-4CEE-AB7E-2EE1648AA32B}">
          <p14:sldIdLst>
            <p14:sldId id="1657"/>
            <p14:sldId id="1658"/>
            <p14:sldId id="1659"/>
            <p14:sldId id="1660"/>
            <p14:sldId id="1661"/>
          </p14:sldIdLst>
        </p14:section>
        <p14:section name="Appendix" id="{46512C75-7E2C-4C94-8152-9542C45288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Sanjeevini Mittal" initials="SM" lastIdx="1" clrIdx="2">
    <p:extLst>
      <p:ext uri="{19B8F6BF-5375-455C-9EA6-DF929625EA0E}">
        <p15:presenceInfo xmlns:p15="http://schemas.microsoft.com/office/powerpoint/2012/main" userId="a25184d55ffa7663" providerId="Windows Live"/>
      </p:ext>
    </p:extLst>
  </p:cmAuthor>
  <p:cmAuthor id="3" name="Author" initials="A" lastIdx="61" clrIdx="3"/>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C3C00"/>
    <a:srgbClr val="FFFFFF"/>
    <a:srgbClr val="009E49"/>
    <a:srgbClr val="0072C6"/>
    <a:srgbClr val="00BCF2"/>
    <a:srgbClr val="7FBA00"/>
    <a:srgbClr val="002050"/>
    <a:srgbClr val="000000"/>
    <a:srgbClr val="68217A"/>
    <a:srgbClr val="B400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41" autoAdjust="0"/>
    <p:restoredTop sz="96149" autoAdjust="0"/>
  </p:normalViewPr>
  <p:slideViewPr>
    <p:cSldViewPr snapToObjects="1">
      <p:cViewPr varScale="1">
        <p:scale>
          <a:sx n="87" d="100"/>
          <a:sy n="87" d="100"/>
        </p:scale>
        <p:origin x="518" y="72"/>
      </p:cViewPr>
      <p:guideLst/>
    </p:cSldViewPr>
  </p:slideViewPr>
  <p:outlineViewPr>
    <p:cViewPr>
      <p:scale>
        <a:sx n="33" d="100"/>
        <a:sy n="33" d="100"/>
      </p:scale>
      <p:origin x="0" y="-2862"/>
    </p:cViewPr>
  </p:outlineViewPr>
  <p:notesTextViewPr>
    <p:cViewPr>
      <p:scale>
        <a:sx n="3" d="2"/>
        <a:sy n="3" d="2"/>
      </p:scale>
      <p:origin x="0" y="0"/>
    </p:cViewPr>
  </p:notesTextViewPr>
  <p:sorterViewPr>
    <p:cViewPr>
      <p:scale>
        <a:sx n="50" d="100"/>
        <a:sy n="50" d="100"/>
      </p:scale>
      <p:origin x="0" y="0"/>
    </p:cViewPr>
  </p:sorterViewPr>
  <p:notesViewPr>
    <p:cSldViewPr snapToObjects="1" showGuides="1">
      <p:cViewPr varScale="1">
        <p:scale>
          <a:sx n="81" d="100"/>
          <a:sy n="81" d="100"/>
        </p:scale>
        <p:origin x="2226" y="96"/>
      </p:cViewPr>
      <p:guideLst>
        <p:guide orient="horz" pos="2880"/>
        <p:guide pos="2160"/>
      </p:guideLst>
    </p:cSldViewPr>
  </p:notesViewPr>
  <p:gridSpacing cx="91439" cy="91439"/>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viewProps" Target="view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14-07-08T12:52:09.719" idx="61">
    <p:pos x="6648" y="786"/>
    <p:text>mention about SharePoint Feeds getting no focus</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3/16/2015</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smtClean="0"/>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1.png>
</file>

<file path=ppt/media/image42.png>
</file>

<file path=ppt/media/image43.png>
</file>

<file path=ppt/media/image44.png>
</file>

<file path=ppt/media/image45.jpe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3/16/2015</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932640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4288E4C-8759-4E7B-86B2-188CDEA78791}"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3/16/2015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Footer Placeholder 9"/>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861269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3/16/2015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40447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E82BC82-8750-4FBE-93D3-93C35779230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3/16/2015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Footer Placeholder 9"/>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50017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900" kern="1200" dirty="0" smtClean="0">
                <a:solidFill>
                  <a:schemeClr val="tx1"/>
                </a:solidFill>
                <a:effectLst/>
                <a:latin typeface="Segoe UI Light" pitchFamily="34" charset="0"/>
                <a:ea typeface="+mn-ea"/>
                <a:cs typeface="+mn-cs"/>
              </a:rPr>
              <a:t>What new APIs are available, in preview, in the Office 365 Platform</a:t>
            </a:r>
          </a:p>
          <a:p>
            <a:pPr lvl="0"/>
            <a:r>
              <a:rPr lang="en-US" sz="900" kern="1200" dirty="0" smtClean="0">
                <a:solidFill>
                  <a:schemeClr val="tx1"/>
                </a:solidFill>
                <a:effectLst/>
                <a:latin typeface="Segoe UI Light" pitchFamily="34" charset="0"/>
                <a:ea typeface="+mn-ea"/>
                <a:cs typeface="+mn-cs"/>
              </a:rPr>
              <a:t>How to use these API’s in your platform of choice</a:t>
            </a:r>
          </a:p>
          <a:p>
            <a:pPr lvl="0"/>
            <a:r>
              <a:rPr lang="en-US" sz="900" kern="1200" dirty="0" smtClean="0">
                <a:solidFill>
                  <a:schemeClr val="tx1"/>
                </a:solidFill>
                <a:effectLst/>
                <a:latin typeface="Segoe UI Light" pitchFamily="34" charset="0"/>
                <a:ea typeface="+mn-ea"/>
                <a:cs typeface="+mn-cs"/>
              </a:rPr>
              <a:t>Some sample business scenarios for leveraging these API’s</a:t>
            </a:r>
          </a:p>
          <a:p>
            <a:r>
              <a:rPr lang="en-US" sz="900" kern="1200" cap="all" dirty="0" smtClean="0">
                <a:solidFill>
                  <a:schemeClr val="tx1"/>
                </a:solidFill>
                <a:effectLst/>
                <a:latin typeface="Segoe UI Light" pitchFamily="34" charset="0"/>
                <a:ea typeface="+mn-ea"/>
                <a:cs typeface="+mn-cs"/>
              </a:rPr>
              <a:t>Level:</a:t>
            </a:r>
            <a:r>
              <a:rPr lang="en-US" sz="900" kern="1200" dirty="0" smtClean="0">
                <a:solidFill>
                  <a:schemeClr val="tx1"/>
                </a:solidFill>
                <a:effectLst/>
                <a:latin typeface="Segoe UI Light" pitchFamily="34" charset="0"/>
                <a:ea typeface="+mn-ea"/>
                <a:cs typeface="+mn-cs"/>
              </a:rPr>
              <a:t> Intermediate</a:t>
            </a:r>
          </a:p>
          <a:p>
            <a:r>
              <a:rPr lang="en-US" sz="900" kern="1200" cap="all" dirty="0" smtClean="0">
                <a:solidFill>
                  <a:schemeClr val="tx1"/>
                </a:solidFill>
                <a:effectLst/>
                <a:latin typeface="Segoe UI Light" pitchFamily="34" charset="0"/>
                <a:ea typeface="+mn-ea"/>
                <a:cs typeface="+mn-cs"/>
              </a:rPr>
              <a:t>Audience:</a:t>
            </a:r>
            <a:r>
              <a:rPr lang="en-US" sz="900" kern="1200" dirty="0" smtClean="0">
                <a:solidFill>
                  <a:schemeClr val="tx1"/>
                </a:solidFill>
                <a:effectLst/>
                <a:latin typeface="Segoe UI Light" pitchFamily="34" charset="0"/>
                <a:ea typeface="+mn-ea"/>
                <a:cs typeface="+mn-cs"/>
              </a:rPr>
              <a:t> Developer Essentials</a:t>
            </a:r>
          </a:p>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3/16/2015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3465592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3A5DC92-143E-4441-A0C9-B63B214AE454}"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83109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207246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4158D9CF-52ED-4C2B-9870-3BEFB23E0EBC}" type="datetime1">
              <a:rPr lang="en-US" smtClean="0"/>
              <a:t>3/16/2015</a:t>
            </a:fld>
            <a:endParaRPr lang="en-US" dirty="0"/>
          </a:p>
        </p:txBody>
      </p:sp>
      <p:sp>
        <p:nvSpPr>
          <p:cNvPr id="5" name="Slide Number Placeholder 4"/>
          <p:cNvSpPr>
            <a:spLocks noGrp="1"/>
          </p:cNvSpPr>
          <p:nvPr>
            <p:ph type="sldNum" sz="quarter" idx="11"/>
          </p:nvPr>
        </p:nvSpPr>
        <p:spPr/>
        <p:txBody>
          <a:bodyPr/>
          <a:lstStyle/>
          <a:p>
            <a:fld id="{B4008EB6-D09E-4580-8CD6-DDB14511944F}" type="slidenum">
              <a:rPr lang="en-US" smtClean="0"/>
              <a:pPr/>
              <a:t>11</a:t>
            </a:fld>
            <a:endParaRPr lang="en-US" dirty="0"/>
          </a:p>
        </p:txBody>
      </p:sp>
      <p:sp>
        <p:nvSpPr>
          <p:cNvPr id="7" name="Footer Placeholder 6"/>
          <p:cNvSpPr>
            <a:spLocks noGrp="1"/>
          </p:cNvSpPr>
          <p:nvPr>
            <p:ph type="ftr" sz="quarter" idx="12"/>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19019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484861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demo sample from MSDN Code Gallery http://code.msdn.microsoft.com/Office-365-APIs-How-to-use-609102ea</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40759533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SharePoint Power Hour O365aPI Full Stack demo https://github.com/OfficeDev/SharePoint-Power-Hour-Code-Samples/tree/master/O365ApiFullStack</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5608077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Research Project</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16346102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0" y="2151537"/>
            <a:ext cx="10445796" cy="1017048"/>
          </a:xfrm>
        </p:spPr>
        <p:txBody>
          <a:bodyPr anchor="b" anchorCtr="0"/>
          <a:lstStyle>
            <a:lvl1pPr>
              <a:defRPr sz="7343"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9724" y="4971002"/>
            <a:ext cx="4450767" cy="2087525"/>
          </a:xfrm>
          <a:prstGeom prst="rect">
            <a:avLst/>
          </a:prstGeom>
        </p:spPr>
      </p:pic>
    </p:spTree>
    <p:extLst>
      <p:ext uri="{BB962C8B-B14F-4D97-AF65-F5344CB8AC3E}">
        <p14:creationId xmlns:p14="http://schemas.microsoft.com/office/powerpoint/2010/main" val="15315754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1">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2487294"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3580035" y="1704542"/>
            <a:ext cx="8330021"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90508666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5543930"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86994086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65124647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01127468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718" y="0"/>
            <a:ext cx="610809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2"/>
            <a:ext cx="5338712" cy="1695079"/>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74289250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75996469"/>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6"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4118754666"/>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Quote ">
    <p:spTree>
      <p:nvGrpSpPr>
        <p:cNvPr id="1" name=""/>
        <p:cNvGrpSpPr/>
        <p:nvPr/>
      </p:nvGrpSpPr>
      <p:grpSpPr>
        <a:xfrm>
          <a:off x="0" y="0"/>
          <a:ext cx="0" cy="0"/>
          <a:chOff x="0" y="0"/>
          <a:chExt cx="0" cy="0"/>
        </a:xfrm>
      </p:grpSpPr>
      <p:sp>
        <p:nvSpPr>
          <p:cNvPr id="5" name="Content Placeholder 4"/>
          <p:cNvSpPr>
            <a:spLocks noGrp="1"/>
          </p:cNvSpPr>
          <p:nvPr>
            <p:ph sz="quarter" idx="11" hasCustomPrompt="1"/>
          </p:nvPr>
        </p:nvSpPr>
        <p:spPr>
          <a:xfrm>
            <a:off x="531279" y="1385089"/>
            <a:ext cx="11378776" cy="2920069"/>
          </a:xfrm>
          <a:prstGeom prst="rect">
            <a:avLst/>
          </a:prstGeom>
        </p:spPr>
        <p:txBody>
          <a:bodyPr>
            <a:normAutofit/>
          </a:bodyPr>
          <a:lstStyle>
            <a:lvl1pPr marL="0" indent="0">
              <a:lnSpc>
                <a:spcPct val="90000"/>
              </a:lnSpc>
              <a:buNone/>
              <a:defRPr sz="6527">
                <a:gradFill>
                  <a:gsLst>
                    <a:gs pos="100000">
                      <a:schemeClr val="tx2"/>
                    </a:gs>
                    <a:gs pos="0">
                      <a:schemeClr val="tx2"/>
                    </a:gs>
                  </a:gsLst>
                  <a:lin ang="5400000" scaled="0"/>
                </a:gradFill>
                <a:latin typeface="+mj-lt"/>
              </a:defRPr>
            </a:lvl1pPr>
            <a:lvl2pPr>
              <a:defRPr sz="652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31279" y="4429867"/>
            <a:ext cx="11378776" cy="480118"/>
          </a:xfrm>
          <a:prstGeom prst="rect">
            <a:avLst/>
          </a:prstGeom>
        </p:spPr>
        <p:txBody>
          <a:bodyPr>
            <a:normAutofit/>
          </a:bodyPr>
          <a:lstStyle>
            <a:lvl1pPr marL="0" indent="0">
              <a:lnSpc>
                <a:spcPct val="90000"/>
              </a:lnSpc>
              <a:buNone/>
              <a:defRPr sz="3672">
                <a:gradFill>
                  <a:gsLst>
                    <a:gs pos="100000">
                      <a:schemeClr val="bg2"/>
                    </a:gs>
                    <a:gs pos="0">
                      <a:schemeClr val="bg2"/>
                    </a:gs>
                  </a:gsLst>
                  <a:lin ang="5400000" scaled="0"/>
                </a:gradFill>
                <a:latin typeface="+mj-lt"/>
              </a:defRPr>
            </a:lvl1pPr>
            <a:lvl2pPr>
              <a:defRPr sz="6527">
                <a:solidFill>
                  <a:schemeClr val="tx2"/>
                </a:solidFill>
                <a:latin typeface="+mn-lt"/>
              </a:defRPr>
            </a:lvl2pPr>
          </a:lstStyle>
          <a:p>
            <a:pPr lvl="0"/>
            <a:r>
              <a:rPr lang="en-US" smtClean="0"/>
              <a:t>Click to edit Master text styles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9160679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1"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304" tIns="91440" rIns="146304" bIns="9144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7"/>
            <a:ext cx="11378776" cy="2920069"/>
          </a:xfrm>
          <a:prstGeom prst="rect">
            <a:avLst/>
          </a:prstGeom>
        </p:spPr>
        <p:txBody>
          <a:bodyPr lIns="146304" tIns="91440" rIns="146304" bIns="91440">
            <a:normAutofit/>
          </a:bodyPr>
          <a:lstStyle>
            <a:lvl1pPr marL="0" indent="0">
              <a:lnSpc>
                <a:spcPct val="90000"/>
              </a:lnSpc>
              <a:buNone/>
              <a:defRPr sz="8000">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dirty="0" smtClean="0"/>
              <a:t>Demo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7" name="Freeform 20"/>
          <p:cNvSpPr>
            <a:spLocks noEditPoints="1"/>
          </p:cNvSpPr>
          <p:nvPr userDrawn="1"/>
        </p:nvSpPr>
        <p:spPr bwMode="black">
          <a:xfrm>
            <a:off x="8570045"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53" rIns="82305" bIns="41153" numCol="1" anchor="t" anchorCtr="0" compatLnSpc="1">
            <a:prstTxWarp prst="textNoShape">
              <a:avLst/>
            </a:prstTxWarp>
          </a:bodyPr>
          <a:lstStyle/>
          <a:p>
            <a:pPr algn="ctr" defTabSz="914363"/>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43094044"/>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6"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3871887"/>
      </p:ext>
    </p:extLst>
  </p:cSld>
  <p:clrMapOvr>
    <a:masterClrMapping/>
  </p:clrMapOvr>
  <p:transition>
    <p:fade/>
  </p:transition>
  <p:extLst>
    <p:ext uri="{DCECCB84-F9BA-43D5-87BE-67443E8EF086}">
      <p15:sldGuideLst xmlns:p15="http://schemas.microsoft.com/office/powerpoint/2012/main">
        <p15:guide id="1" pos="288" userDrawn="1">
          <p15:clr>
            <a:srgbClr val="5ACBF0"/>
          </p15:clr>
        </p15:guide>
        <p15:guide id="2" orient="horz" pos="302" userDrawn="1">
          <p15:clr>
            <a:srgbClr val="5ACBF0"/>
          </p15:clr>
        </p15:guide>
        <p15:guide id="3" pos="7546" userDrawn="1">
          <p15:clr>
            <a:srgbClr val="5ACBF0"/>
          </p15:clr>
        </p15:guide>
        <p15:guide id="4" orient="horz" pos="4104"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5"/>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82621980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621800"/>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1836"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28849" y="1476622"/>
            <a:ext cx="11378776" cy="2027818"/>
          </a:xfrm>
        </p:spPr>
        <p:txBody>
          <a:bodyPr/>
          <a:lstStyle>
            <a:lvl1pPr marL="0" indent="0">
              <a:lnSpc>
                <a:spcPct val="95000"/>
              </a:lnSpc>
              <a:buNone/>
              <a:defRPr sz="3264">
                <a:gradFill>
                  <a:gsLst>
                    <a:gs pos="1250">
                      <a:srgbClr val="000000"/>
                    </a:gs>
                    <a:gs pos="100000">
                      <a:srgbClr val="000000"/>
                    </a:gs>
                  </a:gsLst>
                  <a:lin ang="5400000" scaled="0"/>
                </a:gradFill>
                <a:latin typeface="Consolas" pitchFamily="49" charset="0"/>
                <a:cs typeface="Consolas" pitchFamily="49" charset="0"/>
              </a:defRPr>
            </a:lvl1pPr>
            <a:lvl2pPr marL="34648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8449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81440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507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698892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a:xfrm>
            <a:off x="284163" y="2125664"/>
            <a:ext cx="8219813" cy="1828800"/>
          </a:xfrm>
        </p:spPr>
        <p:txBody>
          <a:bodyPr/>
          <a:lstStyle>
            <a:lvl1pPr>
              <a:defRPr sz="5998" baseline="0"/>
            </a:lvl1pPr>
          </a:lstStyle>
          <a:p>
            <a:r>
              <a:rPr lang="en-US" dirty="0" smtClean="0"/>
              <a:t>Click to edit Master title style</a:t>
            </a:r>
            <a:endParaRPr lang="en-US" dirty="0"/>
          </a:p>
        </p:txBody>
      </p:sp>
      <p:sp>
        <p:nvSpPr>
          <p:cNvPr id="3" name="TextBox 2"/>
          <p:cNvSpPr txBox="1"/>
          <p:nvPr userDrawn="1"/>
        </p:nvSpPr>
        <p:spPr>
          <a:xfrm>
            <a:off x="8885237" y="-312738"/>
            <a:ext cx="4038600" cy="1425009"/>
          </a:xfrm>
          <a:prstGeom prst="rect">
            <a:avLst/>
          </a:prstGeom>
          <a:noFill/>
        </p:spPr>
        <p:txBody>
          <a:bodyPr wrap="square" lIns="182806" tIns="146246" rIns="182806" bIns="146246" rtlCol="0">
            <a:spAutoFit/>
          </a:bodyPr>
          <a:lstStyle/>
          <a:p>
            <a:pPr defTabSz="932468">
              <a:lnSpc>
                <a:spcPct val="90000"/>
              </a:lnSpc>
              <a:spcAft>
                <a:spcPts val="600"/>
              </a:spcAft>
            </a:pPr>
            <a:r>
              <a:rPr lang="en-US" sz="7997" dirty="0" smtClean="0">
                <a:solidFill>
                  <a:srgbClr val="FF8C00">
                    <a:lumMod val="60000"/>
                    <a:lumOff val="40000"/>
                  </a:srgbClr>
                </a:solidFill>
                <a:latin typeface="Segoe UI Black" panose="020B0A02040204020203" pitchFamily="34" charset="0"/>
                <a:ea typeface="Segoe UI Black" panose="020B0A02040204020203" pitchFamily="34" charset="0"/>
                <a:cs typeface="Segoe UI Black" panose="020B0A02040204020203" pitchFamily="34" charset="0"/>
              </a:rPr>
              <a:t>DEMO</a:t>
            </a:r>
          </a:p>
        </p:txBody>
      </p:sp>
    </p:spTree>
    <p:extLst>
      <p:ext uri="{BB962C8B-B14F-4D97-AF65-F5344CB8AC3E}">
        <p14:creationId xmlns:p14="http://schemas.microsoft.com/office/powerpoint/2010/main" val="29476264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31279" y="233152"/>
            <a:ext cx="11378776" cy="678031"/>
          </a:xfrm>
        </p:spPr>
        <p:txBody>
          <a:bodyPr/>
          <a:lstStyle>
            <a:lvl1pPr>
              <a:defRPr sz="4896"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29660" y="1476621"/>
            <a:ext cx="11375536" cy="2084319"/>
          </a:xfrm>
          <a:prstGeom prst="rect">
            <a:avLst/>
          </a:prstGeom>
        </p:spPr>
        <p:txBody>
          <a:bodyPr/>
          <a:lstStyle>
            <a:lvl1pPr marL="349724" indent="-34972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41160"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32597"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65746"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98895"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705234860"/>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1858842580"/>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2237043"/>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07447626"/>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1" y="2875736"/>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6"/>
            <a:ext cx="1774190" cy="832141"/>
          </a:xfrm>
          <a:prstGeom prst="rect">
            <a:avLst/>
          </a:prstGeom>
        </p:spPr>
      </p:pic>
    </p:spTree>
    <p:extLst>
      <p:ext uri="{BB962C8B-B14F-4D97-AF65-F5344CB8AC3E}">
        <p14:creationId xmlns:p14="http://schemas.microsoft.com/office/powerpoint/2010/main" val="1892948417"/>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88007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userDrawn="1">
  <p:cSld name="1_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2" y="1476621"/>
            <a:ext cx="11375536" cy="2015262"/>
          </a:xfrm>
          <a:prstGeom prst="rect">
            <a:avLst/>
          </a:prstGeom>
        </p:spPr>
        <p:txBody>
          <a:bodyPr/>
          <a:lstStyle>
            <a:lvl1pPr marL="0" indent="0">
              <a:spcBef>
                <a:spcPts val="2447"/>
              </a:spcBef>
              <a:buNone/>
              <a:defRPr sz="4079">
                <a:gradFill>
                  <a:gsLst>
                    <a:gs pos="100000">
                      <a:schemeClr val="bg2"/>
                    </a:gs>
                    <a:gs pos="0">
                      <a:schemeClr val="bg2"/>
                    </a:gs>
                  </a:gsLst>
                  <a:lin ang="5400000" scaled="0"/>
                </a:gradFill>
                <a:latin typeface="+mj-lt"/>
              </a:defRPr>
            </a:lvl1pPr>
            <a:lvl2pPr marL="0" indent="0">
              <a:buNone/>
              <a:defRPr sz="2039">
                <a:gradFill>
                  <a:gsLst>
                    <a:gs pos="100000">
                      <a:schemeClr val="bg2"/>
                    </a:gs>
                    <a:gs pos="0">
                      <a:schemeClr val="bg2"/>
                    </a:gs>
                  </a:gsLst>
                  <a:lin ang="5400000" scaled="0"/>
                </a:gradFill>
              </a:defRPr>
            </a:lvl2pPr>
            <a:lvl3pPr marL="236296" indent="0">
              <a:buNone/>
              <a:defRPr sz="2039">
                <a:gradFill>
                  <a:gsLst>
                    <a:gs pos="100000">
                      <a:schemeClr val="bg2"/>
                    </a:gs>
                    <a:gs pos="0">
                      <a:schemeClr val="bg2"/>
                    </a:gs>
                  </a:gsLst>
                  <a:lin ang="5400000" scaled="0"/>
                </a:gradFill>
              </a:defRPr>
            </a:lvl3pPr>
            <a:lvl4pPr marL="466120" indent="0">
              <a:buNone/>
              <a:defRPr sz="2039">
                <a:gradFill>
                  <a:gsLst>
                    <a:gs pos="100000">
                      <a:schemeClr val="bg2"/>
                    </a:gs>
                    <a:gs pos="0">
                      <a:schemeClr val="bg2"/>
                    </a:gs>
                  </a:gsLst>
                  <a:lin ang="5400000" scaled="0"/>
                </a:gradFill>
              </a:defRPr>
            </a:lvl4pPr>
            <a:lvl5pPr marL="707271" indent="0">
              <a:buNone/>
              <a:defRPr sz="203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201"/>
            <a:fld id="{727B4C2D-45E2-4621-8491-2995EB46A674}" type="slidenum">
              <a:rPr lang="en-US" smtClean="0">
                <a:gradFill>
                  <a:gsLst>
                    <a:gs pos="100000">
                      <a:srgbClr val="797A7D"/>
                    </a:gs>
                    <a:gs pos="0">
                      <a:srgbClr val="797A7D"/>
                    </a:gs>
                  </a:gsLst>
                  <a:lin ang="5400000" scaled="0"/>
                </a:gradFill>
              </a:rPr>
              <a:pPr defTabSz="9322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97566973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1" y="4429866"/>
            <a:ext cx="10445795" cy="470856"/>
          </a:xfrm>
        </p:spPr>
        <p:txBody>
          <a:bodyPr>
            <a:noAutofit/>
          </a:bodyPr>
          <a:lstStyle>
            <a:lvl1pPr marL="0" indent="0" algn="l">
              <a:lnSpc>
                <a:spcPct val="90000"/>
              </a:lnSpc>
              <a:spcBef>
                <a:spcPts val="0"/>
              </a:spcBef>
              <a:buNone/>
              <a:defRPr lang="en-US" sz="3672" kern="1200" spc="-71" baseline="0" dirty="0">
                <a:gradFill>
                  <a:gsLst>
                    <a:gs pos="2083">
                      <a:schemeClr val="bg2"/>
                    </a:gs>
                    <a:gs pos="99000">
                      <a:schemeClr val="bg2"/>
                    </a:gs>
                  </a:gsLst>
                  <a:lin ang="5400000" scaled="0"/>
                </a:gradFill>
                <a:latin typeface="+mj-lt"/>
                <a:ea typeface="+mn-ea"/>
                <a:cs typeface="+mn-cs"/>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pPr marL="0" marR="0" lvl="0" indent="0" algn="l" defTabSz="932559"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92910" y="2794218"/>
            <a:ext cx="10453896"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791" b="0" kern="1200" cap="none" spc="-408"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92911" y="1476622"/>
            <a:ext cx="10445796" cy="932293"/>
          </a:xfrm>
        </p:spPr>
        <p:txBody>
          <a:bodyPr wrap="square" anchor="b">
            <a:noAutofit/>
          </a:bodyPr>
          <a:lstStyle>
            <a:lvl1pPr marL="0" indent="0">
              <a:buNone/>
              <a:defRPr sz="6731" spc="-153"/>
            </a:lvl1pPr>
          </a:lstStyle>
          <a:p>
            <a:pPr lvl="0"/>
            <a:r>
              <a:rPr lang="en-US" smtClean="0"/>
              <a:t>Click to edit Master text styles</a:t>
            </a:r>
          </a:p>
        </p:txBody>
      </p:sp>
    </p:spTree>
    <p:extLst>
      <p:ext uri="{BB962C8B-B14F-4D97-AF65-F5344CB8AC3E}">
        <p14:creationId xmlns:p14="http://schemas.microsoft.com/office/powerpoint/2010/main" val="31400313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314298" y="313361"/>
            <a:ext cx="11375536" cy="762786"/>
          </a:xfrm>
        </p:spPr>
        <p:txBody>
          <a:bodyPr lIns="146304" tIns="91440" rIns="146304" bIns="91440"/>
          <a:lstStyle/>
          <a:p>
            <a:r>
              <a:rPr lang="en-US" dirty="0" smtClean="0"/>
              <a:t>Click to edit master title style</a:t>
            </a:r>
            <a:endParaRPr lang="en-US" dirty="0"/>
          </a:p>
        </p:txBody>
      </p:sp>
      <p:sp>
        <p:nvSpPr>
          <p:cNvPr id="5" name="Text Placeholder 4"/>
          <p:cNvSpPr>
            <a:spLocks noGrp="1"/>
          </p:cNvSpPr>
          <p:nvPr>
            <p:ph type="body" sz="quarter" idx="10"/>
          </p:nvPr>
        </p:nvSpPr>
        <p:spPr>
          <a:xfrm>
            <a:off x="322764" y="1227305"/>
            <a:ext cx="11887200" cy="5484812"/>
          </a:xfrm>
        </p:spPr>
        <p:txBody>
          <a:bodyPr lIns="146304" tIns="91440" rIns="146304" bIns="91440"/>
          <a:lstStyle>
            <a:lvl1pPr marL="0" indent="0">
              <a:buNone/>
              <a:defRPr/>
            </a:lvl1pPr>
            <a:lvl2pPr marL="346489" indent="0">
              <a:buNone/>
              <a:defRPr/>
            </a:lvl2pPr>
            <a:lvl3pPr marL="584499" indent="0">
              <a:buNone/>
              <a:defRPr/>
            </a:lvl3pPr>
            <a:lvl4pPr marL="814415" indent="0">
              <a:buNone/>
              <a:defRPr/>
            </a:lvl4pPr>
            <a:lvl5pPr marL="1050803"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0668301"/>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2"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246" tIns="91403" rIns="146246" bIns="91403" numCol="1" spcCol="0" rtlCol="0" fromWordArt="0" anchor="ctr" anchorCtr="0" forceAA="0" compatLnSpc="1">
            <a:prstTxWarp prst="textNoShape">
              <a:avLst/>
            </a:prstTxWarp>
            <a:noAutofit/>
          </a:bodyPr>
          <a:lstStyle/>
          <a:p>
            <a:pPr algn="ctr" defTabSz="931832"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9"/>
            <a:ext cx="11378776" cy="2920069"/>
          </a:xfrm>
          <a:prstGeom prst="rect">
            <a:avLst/>
          </a:prstGeom>
        </p:spPr>
        <p:txBody>
          <a:bodyPr lIns="146304" tIns="91440" rIns="146304" bIns="91440">
            <a:normAutofit/>
          </a:bodyPr>
          <a:lstStyle>
            <a:lvl1pPr marL="0" indent="0">
              <a:lnSpc>
                <a:spcPct val="90000"/>
              </a:lnSpc>
              <a:buNone/>
              <a:defRPr sz="7996">
                <a:gradFill>
                  <a:gsLst>
                    <a:gs pos="100000">
                      <a:schemeClr val="bg1"/>
                    </a:gs>
                    <a:gs pos="0">
                      <a:schemeClr val="bg1"/>
                    </a:gs>
                  </a:gsLst>
                  <a:lin ang="5400000" scaled="0"/>
                </a:gradFill>
                <a:latin typeface="+mj-lt"/>
              </a:defRPr>
            </a:lvl1pPr>
            <a:lvl2pPr>
              <a:defRPr sz="6523">
                <a:solidFill>
                  <a:schemeClr val="tx2"/>
                </a:solidFill>
                <a:latin typeface="+mn-lt"/>
              </a:defRPr>
            </a:lvl2pPr>
          </a:lstStyle>
          <a:p>
            <a:pPr lvl="0"/>
            <a:r>
              <a:rPr lang="en-US" dirty="0" smtClean="0"/>
              <a:t>Demo</a:t>
            </a: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3" y="6141008"/>
            <a:ext cx="1799095" cy="830017"/>
          </a:xfrm>
          <a:prstGeom prst="rect">
            <a:avLst/>
          </a:prstGeom>
        </p:spPr>
      </p:pic>
      <p:sp>
        <p:nvSpPr>
          <p:cNvPr id="7" name="Freeform 20"/>
          <p:cNvSpPr>
            <a:spLocks noEditPoints="1"/>
          </p:cNvSpPr>
          <p:nvPr userDrawn="1"/>
        </p:nvSpPr>
        <p:spPr bwMode="black">
          <a:xfrm>
            <a:off x="8570046"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36" rIns="82272" bIns="41136" numCol="1" anchor="t" anchorCtr="0" compatLnSpc="1">
            <a:prstTxWarp prst="textNoShape">
              <a:avLst/>
            </a:prstTxWarp>
          </a:bodyPr>
          <a:lstStyle/>
          <a:p>
            <a:pPr algn="ctr" defTabSz="913913"/>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1230170"/>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84954" y="5133292"/>
            <a:ext cx="5542600" cy="1919175"/>
          </a:xfrm>
          <a:prstGeom prst="rect">
            <a:avLst/>
          </a:prstGeom>
        </p:spPr>
      </p:pic>
      <p:sp>
        <p:nvSpPr>
          <p:cNvPr id="2" name="Title 1"/>
          <p:cNvSpPr>
            <a:spLocks noGrp="1"/>
          </p:cNvSpPr>
          <p:nvPr>
            <p:ph type="title" hasCustomPrompt="1"/>
          </p:nvPr>
        </p:nvSpPr>
        <p:spPr>
          <a:xfrm>
            <a:off x="998580" y="2151537"/>
            <a:ext cx="10445796" cy="1017048"/>
          </a:xfrm>
        </p:spPr>
        <p:txBody>
          <a:bodyPr anchor="b" anchorCtr="0"/>
          <a:lstStyle>
            <a:lvl1pPr>
              <a:defRPr sz="7341"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21146539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4031617328"/>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4003019544"/>
      </p:ext>
    </p:extLst>
  </p:cSld>
  <p:clrMapOvr>
    <a:masterClrMapping/>
  </p:clrMapOvr>
  <p:transition>
    <p:fade/>
  </p:transition>
  <p:timing>
    <p:tnLst>
      <p:par>
        <p:cTn id="1" dur="indefinite" restart="never" nodeType="tmRoot"/>
      </p:par>
    </p:tnLst>
  </p:timing>
  <p:hf hdr="0"/>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8" name="Imagen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1384544884"/>
      </p:ext>
    </p:extLst>
  </p:cSld>
  <p:clrMapOvr>
    <a:masterClrMapping/>
  </p:clrMapOvr>
  <p:transition>
    <p:fade/>
  </p:transition>
  <p:timing>
    <p:tnLst>
      <p:par>
        <p:cTn id="1" dur="indefinite" restart="never" nodeType="tmRoot"/>
      </p:par>
    </p:tnLst>
  </p:timing>
  <p:hf hdr="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8" name="Imagen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1566869123"/>
      </p:ext>
    </p:extLst>
  </p:cSld>
  <p:clrMapOvr>
    <a:masterClrMapping/>
  </p:clrMapOvr>
  <p:transition>
    <p:fade/>
  </p:transition>
  <p:timing>
    <p:tnLst>
      <p:par>
        <p:cTn id="1" dur="indefinite" restart="never" nodeType="tmRoot"/>
      </p:par>
    </p:tnLst>
  </p:timing>
  <p:hf hdr="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4075779133"/>
      </p:ext>
    </p:extLst>
  </p:cSld>
  <p:clrMapOvr>
    <a:masterClrMapping/>
  </p:clrMapOvr>
  <p:transition>
    <p:fade/>
  </p:transition>
  <p:timing>
    <p:tnLst>
      <p:par>
        <p:cTn id="1" dur="indefinite" restart="never" nodeType="tmRoot"/>
      </p:par>
    </p:tnLst>
  </p:timing>
  <p:hf hdr="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2645723392"/>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769666246"/>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820420862"/>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4166003158"/>
      </p:ext>
    </p:extLst>
  </p:cSld>
  <p:clrMapOvr>
    <a:masterClrMapping/>
  </p:clrMapOvr>
  <p:transition>
    <p:fade/>
  </p:transition>
  <p:timing>
    <p:tnLst>
      <p:par>
        <p:cTn id="1" dur="indefinite" restart="never" nodeType="tmRoot"/>
      </p:par>
    </p:tnLst>
  </p:timing>
  <p:hf hdr="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1142111"/>
      </p:ext>
    </p:extLst>
  </p:cSld>
  <p:clrMapOvr>
    <a:masterClrMapping/>
  </p:clrMapOvr>
  <p:transition>
    <p:fade/>
  </p:transition>
  <p:timing>
    <p:tnLst>
      <p:par>
        <p:cTn id="1" dur="indefinite" restart="never" nodeType="tmRoot"/>
      </p:par>
    </p:tnLst>
  </p:timing>
  <p:hf hdr="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669410238"/>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688808577"/>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211815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40" y="295275"/>
            <a:ext cx="11889564" cy="91757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a:prstGeom prst="rect">
            <a:avLst/>
          </a:prstGeom>
        </p:spPr>
        <p:txBody>
          <a:bodyPr/>
          <a:lstStyle>
            <a:lvl1pPr marL="0" indent="0">
              <a:buNone/>
              <a:defRPr>
                <a:gradFill>
                  <a:gsLst>
                    <a:gs pos="2920">
                      <a:schemeClr val="tx2"/>
                    </a:gs>
                    <a:gs pos="39000">
                      <a:schemeClr val="tx2"/>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60385388"/>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5083232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1413068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8987441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7533596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587383232"/>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8976337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084848092"/>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74059446"/>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3132955"/>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6551980"/>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22889196"/>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841741470"/>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00">
                      <a:schemeClr val="tx2"/>
                    </a:gs>
                    <a:gs pos="0">
                      <a:schemeClr val="tx2"/>
                    </a:gs>
                  </a:gsLst>
                  <a:lin ang="5400000" scaled="0"/>
                </a:gradFill>
                <a:latin typeface="+mj-lt"/>
              </a:defRPr>
            </a:lvl1pPr>
            <a:lvl2pPr marL="0" indent="0">
              <a:buNone/>
              <a:defRPr sz="2040"/>
            </a:lvl2pPr>
            <a:lvl3pPr marL="238007" indent="0">
              <a:buNone/>
              <a:defRPr sz="2040"/>
            </a:lvl3pPr>
            <a:lvl4pPr marL="466298" indent="0">
              <a:buNone/>
              <a:defRPr sz="2040"/>
            </a:lvl4pPr>
            <a:lvl5pPr marL="707543" indent="0">
              <a:buNone/>
              <a:defRPr sz="204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00">
                      <a:schemeClr val="tx2"/>
                    </a:gs>
                    <a:gs pos="0">
                      <a:schemeClr val="tx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250">
                      <a:schemeClr val="bg2"/>
                    </a:gs>
                    <a:gs pos="100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472703722"/>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
                      <a:schemeClr val="bg2"/>
                    </a:gs>
                    <a:gs pos="98000">
                      <a:schemeClr val="bg2"/>
                    </a:gs>
                  </a:gsLst>
                  <a:lin ang="5400000" scaled="0"/>
                </a:gradFill>
                <a:latin typeface="+mj-lt"/>
              </a:defRPr>
            </a:lvl1pPr>
            <a:lvl2pPr marL="0" indent="0">
              <a:buNone/>
              <a:defRPr sz="2040">
                <a:gradFill>
                  <a:gsLst>
                    <a:gs pos="1000">
                      <a:schemeClr val="bg2"/>
                    </a:gs>
                    <a:gs pos="98000">
                      <a:schemeClr val="bg2"/>
                    </a:gs>
                  </a:gsLst>
                  <a:lin ang="5400000" scaled="0"/>
                </a:gradFill>
              </a:defRPr>
            </a:lvl2pPr>
            <a:lvl3pPr marL="238007" indent="0">
              <a:buNone/>
              <a:defRPr sz="2040">
                <a:gradFill>
                  <a:gsLst>
                    <a:gs pos="1000">
                      <a:schemeClr val="bg2"/>
                    </a:gs>
                    <a:gs pos="98000">
                      <a:schemeClr val="bg2"/>
                    </a:gs>
                  </a:gsLst>
                  <a:lin ang="5400000" scaled="0"/>
                </a:gradFill>
              </a:defRPr>
            </a:lvl3pPr>
            <a:lvl4pPr marL="466298" indent="0">
              <a:buNone/>
              <a:defRPr sz="2040">
                <a:gradFill>
                  <a:gsLst>
                    <a:gs pos="1000">
                      <a:schemeClr val="bg2"/>
                    </a:gs>
                    <a:gs pos="98000">
                      <a:schemeClr val="bg2"/>
                    </a:gs>
                  </a:gsLst>
                  <a:lin ang="5400000" scaled="0"/>
                </a:gradFill>
              </a:defRPr>
            </a:lvl4pPr>
            <a:lvl5pPr marL="707543" indent="0">
              <a:buNone/>
              <a:defRPr sz="204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
                      <a:schemeClr val="bg2"/>
                    </a:gs>
                    <a:gs pos="98000">
                      <a:schemeClr val="bg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000">
                      <a:schemeClr val="bg2"/>
                    </a:gs>
                    <a:gs pos="98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9467154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31279" y="1476622"/>
            <a:ext cx="5504574" cy="2398224"/>
          </a:xfrm>
        </p:spPr>
        <p:txBody>
          <a:bodyPr>
            <a:spAutoFit/>
          </a:bodyPr>
          <a:lstStyle>
            <a:lvl1pPr marL="297913" indent="-297913">
              <a:spcBef>
                <a:spcPts val="1224"/>
              </a:spcBef>
              <a:buClr>
                <a:schemeClr val="bg2"/>
              </a:buClr>
              <a:buSzPct val="100000"/>
              <a:buFont typeface="Wingdings" pitchFamily="2" charset="2"/>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531062" indent="-233149">
              <a:defRPr sz="2040"/>
            </a:lvl2pPr>
            <a:lvl3pPr marL="699447" indent="-168385">
              <a:tabLst/>
              <a:defRPr sz="2040"/>
            </a:lvl3pPr>
            <a:lvl4pPr marL="880786" indent="-181338">
              <a:defRPr/>
            </a:lvl4pPr>
            <a:lvl5pPr marL="1049171" indent="-168385">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405481" y="1476622"/>
            <a:ext cx="5504574" cy="2817808"/>
          </a:xfrm>
        </p:spPr>
        <p:txBody>
          <a:bodyPr>
            <a:spAutoFit/>
          </a:bodyPr>
          <a:lstStyle>
            <a:lvl1pPr marL="346486" indent="-346486">
              <a:spcBef>
                <a:spcPts val="1224"/>
              </a:spcBef>
              <a:buClr>
                <a:schemeClr val="bg2"/>
              </a:buClr>
              <a:buFont typeface="Arial" pitchFamily="34" charset="0"/>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647637" indent="-349724">
              <a:defRPr lang="en-US" sz="2040" kern="1200" spc="0" baseline="0" dirty="0" smtClean="0">
                <a:gradFill>
                  <a:gsLst>
                    <a:gs pos="1250">
                      <a:schemeClr val="bg2"/>
                    </a:gs>
                    <a:gs pos="100000">
                      <a:schemeClr val="bg2"/>
                    </a:gs>
                  </a:gsLst>
                  <a:lin ang="5400000" scaled="0"/>
                </a:gradFill>
                <a:latin typeface="+mn-lt"/>
                <a:ea typeface="+mn-ea"/>
                <a:cs typeface="+mn-cs"/>
              </a:defRPr>
            </a:lvl2pPr>
            <a:lvl3pPr marL="880786" indent="-349724">
              <a:defRPr lang="en-US" sz="2040" kern="1200" spc="0" baseline="0" dirty="0" smtClean="0">
                <a:gradFill>
                  <a:gsLst>
                    <a:gs pos="1250">
                      <a:schemeClr val="bg2"/>
                    </a:gs>
                    <a:gs pos="100000">
                      <a:schemeClr val="bg2"/>
                    </a:gs>
                  </a:gsLst>
                  <a:lin ang="5400000" scaled="0"/>
                </a:gradFill>
                <a:latin typeface="+mn-lt"/>
                <a:ea typeface="+mn-ea"/>
                <a:cs typeface="+mn-cs"/>
              </a:defRPr>
            </a:lvl3pPr>
            <a:lvl4pPr marL="1049171" indent="-349724">
              <a:defRPr lang="en-US" sz="2040" kern="1200" spc="0" baseline="0" dirty="0" smtClean="0">
                <a:gradFill>
                  <a:gsLst>
                    <a:gs pos="1250">
                      <a:schemeClr val="bg2"/>
                    </a:gs>
                    <a:gs pos="100000">
                      <a:schemeClr val="bg2"/>
                    </a:gs>
                  </a:gsLst>
                  <a:lin ang="5400000" scaled="0"/>
                </a:gradFill>
                <a:latin typeface="+mn-lt"/>
                <a:ea typeface="+mn-ea"/>
                <a:cs typeface="+mn-cs"/>
              </a:defRPr>
            </a:lvl4pPr>
            <a:lvl5pPr marL="1230509" indent="-349724">
              <a:defRPr lang="en-US" sz="2040" kern="1200" spc="0" baseline="0" dirty="0">
                <a:gradFill>
                  <a:gsLst>
                    <a:gs pos="1250">
                      <a:schemeClr val="bg2"/>
                    </a:gs>
                    <a:gs pos="100000">
                      <a:schemeClr val="bg2"/>
                    </a:gs>
                  </a:gsLst>
                  <a:lin ang="5400000" scaled="0"/>
                </a:gradFill>
                <a:latin typeface="+mn-lt"/>
                <a:ea typeface="+mn-ea"/>
                <a:cs typeface="+mn-cs"/>
              </a:defRPr>
            </a:lvl5pPr>
          </a:lstStyle>
          <a:p>
            <a:pPr marL="297913" marR="0" lvl="0"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Click to edit Master text styles</a:t>
            </a:r>
          </a:p>
          <a:p>
            <a:pPr marL="297913" marR="0" lvl="1"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Second level</a:t>
            </a:r>
          </a:p>
          <a:p>
            <a:pPr marL="297913" marR="0" lvl="2"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Third level</a:t>
            </a:r>
          </a:p>
          <a:p>
            <a:pPr marL="297913" marR="0" lvl="3"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Fourth level</a:t>
            </a:r>
          </a:p>
          <a:p>
            <a:pPr marL="297913" marR="0" lvl="4"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27836453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2.xml"/><Relationship Id="rId1" Type="http://schemas.openxmlformats.org/officeDocument/2006/relationships/slideLayout" Target="../slideLayouts/slideLayout26.xml"/><Relationship Id="rId4" Type="http://schemas.openxmlformats.org/officeDocument/2006/relationships/image" Target="../media/image6.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5" Type="http://schemas.openxmlformats.org/officeDocument/2006/relationships/slideLayout" Target="../slideLayouts/slideLayout31.xml"/><Relationship Id="rId10" Type="http://schemas.openxmlformats.org/officeDocument/2006/relationships/theme" Target="../theme/theme3.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2" Type="http://schemas.openxmlformats.org/officeDocument/2006/relationships/slideLayout" Target="../slideLayouts/slideLayout37.xml"/><Relationship Id="rId16" Type="http://schemas.openxmlformats.org/officeDocument/2006/relationships/theme" Target="../theme/theme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3.xml"/><Relationship Id="rId7" Type="http://schemas.openxmlformats.org/officeDocument/2006/relationships/image" Target="../media/image11.png"/><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theme" Target="../theme/theme5.xml"/><Relationship Id="rId5" Type="http://schemas.openxmlformats.org/officeDocument/2006/relationships/slideLayout" Target="../slideLayouts/slideLayout55.xml"/><Relationship Id="rId4"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6830" y="296102"/>
            <a:ext cx="11375536" cy="762786"/>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28882608"/>
      </p:ext>
    </p:extLst>
  </p:cSld>
  <p:clrMap bg1="lt1" tx1="dk1" bg2="lt2" tx2="dk2" accent1="accent1" accent2="accent2" accent3="accent3" accent4="accent4" accent5="accent5" accent6="accent6" hlink="hlink" folHlink="folHlink"/>
  <p:sldLayoutIdLst>
    <p:sldLayoutId id="2147484377" r:id="rId1"/>
    <p:sldLayoutId id="2147484378" r:id="rId2"/>
    <p:sldLayoutId id="2147484379" r:id="rId3"/>
    <p:sldLayoutId id="2147484380" r:id="rId4"/>
    <p:sldLayoutId id="2147484381" r:id="rId5"/>
    <p:sldLayoutId id="2147484382" r:id="rId6"/>
    <p:sldLayoutId id="2147484383" r:id="rId7"/>
    <p:sldLayoutId id="2147484384" r:id="rId8"/>
    <p:sldLayoutId id="2147484385" r:id="rId9"/>
    <p:sldLayoutId id="2147484386" r:id="rId10"/>
    <p:sldLayoutId id="2147484387" r:id="rId11"/>
    <p:sldLayoutId id="2147484388" r:id="rId12"/>
    <p:sldLayoutId id="2147484389" r:id="rId13"/>
    <p:sldLayoutId id="2147484390" r:id="rId14"/>
    <p:sldLayoutId id="2147484391" r:id="rId15"/>
    <p:sldLayoutId id="2147484392" r:id="rId16"/>
    <p:sldLayoutId id="2147484393" r:id="rId17"/>
    <p:sldLayoutId id="2147484394" r:id="rId18"/>
    <p:sldLayoutId id="2147484395" r:id="rId19"/>
    <p:sldLayoutId id="2147484396" r:id="rId20"/>
    <p:sldLayoutId id="2147484397" r:id="rId21"/>
    <p:sldLayoutId id="2147484401" r:id="rId22"/>
    <p:sldLayoutId id="2147484398" r:id="rId23"/>
    <p:sldLayoutId id="2147484551" r:id="rId24"/>
    <p:sldLayoutId id="2147484552" r:id="rId25"/>
  </p:sldLayoutIdLst>
  <p:transition>
    <p:fade/>
  </p:transition>
  <p:timing>
    <p:tnLst>
      <p:par>
        <p:cTn id="1" dur="indefinite" restart="never" nodeType="tmRoot"/>
      </p:par>
    </p:tnLst>
  </p:timing>
  <p:hf hdr="0" ftr="0" dt="0"/>
  <p:txStyles>
    <p:titleStyle>
      <a:lvl1pPr algn="l" defTabSz="932559"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73" userDrawn="1">
          <p15:clr>
            <a:srgbClr val="000000"/>
          </p15:clr>
        </p15:guide>
        <p15:guide id="2" pos="749" userDrawn="1">
          <p15:clr>
            <a:srgbClr val="000000"/>
          </p15:clr>
        </p15:guide>
        <p15:guide id="3" pos="1325" userDrawn="1">
          <p15:clr>
            <a:srgbClr val="000000"/>
          </p15:clr>
        </p15:guide>
        <p15:guide id="4" pos="1901" userDrawn="1">
          <p15:clr>
            <a:srgbClr val="000000"/>
          </p15:clr>
        </p15:guide>
        <p15:guide id="5" pos="2477" userDrawn="1">
          <p15:clr>
            <a:srgbClr val="000000"/>
          </p15:clr>
        </p15:guide>
        <p15:guide id="6" pos="3053" userDrawn="1">
          <p15:clr>
            <a:srgbClr val="000000"/>
          </p15:clr>
        </p15:guide>
        <p15:guide id="7" pos="3629" userDrawn="1">
          <p15:clr>
            <a:srgbClr val="000000"/>
          </p15:clr>
        </p15:guide>
        <p15:guide id="8" pos="4205" userDrawn="1">
          <p15:clr>
            <a:srgbClr val="000000"/>
          </p15:clr>
        </p15:guide>
        <p15:guide id="9" pos="4781" userDrawn="1">
          <p15:clr>
            <a:srgbClr val="000000"/>
          </p15:clr>
        </p15:guide>
        <p15:guide id="10" pos="5357" userDrawn="1">
          <p15:clr>
            <a:srgbClr val="000000"/>
          </p15:clr>
        </p15:guide>
        <p15:guide id="11" pos="5933" userDrawn="1">
          <p15:clr>
            <a:srgbClr val="000000"/>
          </p15:clr>
        </p15:guide>
        <p15:guide id="12" pos="6509" userDrawn="1">
          <p15:clr>
            <a:srgbClr val="000000"/>
          </p15:clr>
        </p15:guide>
        <p15:guide id="13" pos="7085" userDrawn="1">
          <p15:clr>
            <a:srgbClr val="000000"/>
          </p15:clr>
        </p15:guide>
        <p15:guide id="14" pos="7661" userDrawn="1">
          <p15:clr>
            <a:srgbClr val="000000"/>
          </p15:clr>
        </p15:guide>
        <p15:guide id="15" orient="horz" pos="174" userDrawn="1">
          <p15:clr>
            <a:srgbClr val="000000"/>
          </p15:clr>
        </p15:guide>
        <p15:guide id="16" orient="horz" pos="756" userDrawn="1">
          <p15:clr>
            <a:srgbClr val="000000"/>
          </p15:clr>
        </p15:guide>
        <p15:guide id="17" orient="horz" pos="1332" userDrawn="1">
          <p15:clr>
            <a:srgbClr val="000000"/>
          </p15:clr>
        </p15:guide>
        <p15:guide id="18" orient="horz" pos="1908" userDrawn="1">
          <p15:clr>
            <a:srgbClr val="000000"/>
          </p15:clr>
        </p15:guide>
        <p15:guide id="19" orient="horz" pos="2484" userDrawn="1">
          <p15:clr>
            <a:srgbClr val="000000"/>
          </p15:clr>
        </p15:guide>
        <p15:guide id="20" orient="horz" pos="3060" userDrawn="1">
          <p15:clr>
            <a:srgbClr val="000000"/>
          </p15:clr>
        </p15:guide>
        <p15:guide id="21" orient="horz" pos="3642" userDrawn="1">
          <p15:clr>
            <a:srgbClr val="000000"/>
          </p15:clr>
        </p15:guide>
        <p15:guide id="22" orient="horz" pos="4212" userDrawn="1">
          <p15:clr>
            <a:srgbClr val="000000"/>
          </p15:clr>
        </p15:guide>
        <p15:guide id="23" orient="horz" pos="302" userDrawn="1">
          <p15:clr>
            <a:srgbClr val="5ACBF0"/>
          </p15:clr>
        </p15:guide>
        <p15:guide id="24" pos="288" userDrawn="1">
          <p15:clr>
            <a:srgbClr val="5ACBF0"/>
          </p15:clr>
        </p15:guide>
        <p15:guide id="25" orient="horz" pos="4104" userDrawn="1">
          <p15:clr>
            <a:srgbClr val="5ACBF0"/>
          </p15:clr>
        </p15:guide>
        <p15:guide id="26" pos="7546"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1509354847"/>
      </p:ext>
    </p:extLst>
  </p:cSld>
  <p:clrMap bg1="dk1" tx1="lt1" bg2="dk2" tx2="lt2" accent1="accent1" accent2="accent2" accent3="accent3" accent4="accent4" accent5="accent5" accent6="accent6" hlink="hlink" folHlink="folHlink"/>
  <p:sldLayoutIdLst>
    <p:sldLayoutId id="2147484477" r:id="rId1"/>
  </p:sldLayoutIdLst>
  <p:transition>
    <p:fade/>
  </p:transition>
  <p:timing>
    <p:tnLst>
      <p:par>
        <p:cTn id="1" dur="indefinite" restart="never" nodeType="tmRoot"/>
      </p:par>
    </p:tnLst>
  </p:timing>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1" y="233151"/>
            <a:ext cx="11375536" cy="762786"/>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15801005"/>
      </p:ext>
    </p:extLst>
  </p:cSld>
  <p:clrMap bg1="lt1" tx1="dk1" bg2="lt2" tx2="dk2" accent1="accent1" accent2="accent2" accent3="accent3" accent4="accent4" accent5="accent5" accent6="accent6" hlink="hlink" folHlink="folHlink"/>
  <p:sldLayoutIdLst>
    <p:sldLayoutId id="2147484526" r:id="rId1"/>
    <p:sldLayoutId id="2147484527" r:id="rId2"/>
    <p:sldLayoutId id="2147484528" r:id="rId3"/>
    <p:sldLayoutId id="2147484529" r:id="rId4"/>
    <p:sldLayoutId id="2147484530" r:id="rId5"/>
    <p:sldLayoutId id="2147484531" r:id="rId6"/>
    <p:sldLayoutId id="2147484532" r:id="rId7"/>
    <p:sldLayoutId id="2147484533" r:id="rId8"/>
    <p:sldLayoutId id="2147484561" r:id="rId9"/>
  </p:sldLayoutIdLst>
  <p:transition>
    <p:fade/>
  </p:transition>
  <p:timing>
    <p:tnLst>
      <p:par>
        <p:cTn id="1" dur="indefinite" restart="never" nodeType="tmRoot"/>
      </p:par>
    </p:tnLst>
  </p:timing>
  <p:hf hdr="0" ftr="0" dt="0"/>
  <p:txStyles>
    <p:titleStyle>
      <a:lvl1pPr algn="l" defTabSz="932570"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91" marR="0" indent="-346491" algn="l" defTabSz="932570"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9" marR="0" indent="-238010" algn="l" defTabSz="932570"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13"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814413" algn="l"/>
        </a:tabLst>
        <a:defRPr sz="2448" kern="1200" spc="0" baseline="0">
          <a:gradFill>
            <a:gsLst>
              <a:gs pos="1250">
                <a:schemeClr val="bg2"/>
              </a:gs>
              <a:gs pos="100000">
                <a:schemeClr val="bg2"/>
              </a:gs>
            </a:gsLst>
            <a:lin ang="5400000" scaled="0"/>
          </a:gradFill>
          <a:latin typeface="+mn-lt"/>
          <a:ea typeface="+mn-ea"/>
          <a:cs typeface="+mn-cs"/>
        </a:defRPr>
      </a:lvl3pPr>
      <a:lvl4pPr marL="1050804" marR="0" indent="-236389" algn="l" defTabSz="932570"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17"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1280717" algn="l"/>
        </a:tabLst>
        <a:defRPr sz="2040" kern="1200" spc="0" baseline="0">
          <a:gradFill>
            <a:gsLst>
              <a:gs pos="1250">
                <a:schemeClr val="bg2"/>
              </a:gs>
              <a:gs pos="100000">
                <a:schemeClr val="bg2"/>
              </a:gs>
            </a:gsLst>
            <a:lin ang="5400000" scaled="0"/>
          </a:gradFill>
          <a:latin typeface="+mn-lt"/>
          <a:ea typeface="+mn-ea"/>
          <a:cs typeface="+mn-cs"/>
        </a:defRPr>
      </a:lvl5pPr>
      <a:lvl6pPr marL="256456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53"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13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424"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70" rtl="0" eaLnBrk="1" latinLnBrk="0" hangingPunct="1">
        <a:defRPr sz="1836" kern="1200">
          <a:solidFill>
            <a:schemeClr val="tx1"/>
          </a:solidFill>
          <a:latin typeface="+mn-lt"/>
          <a:ea typeface="+mn-ea"/>
          <a:cs typeface="+mn-cs"/>
        </a:defRPr>
      </a:lvl1pPr>
      <a:lvl2pPr marL="466286" algn="l" defTabSz="932570" rtl="0" eaLnBrk="1" latinLnBrk="0" hangingPunct="1">
        <a:defRPr sz="1836" kern="1200">
          <a:solidFill>
            <a:schemeClr val="tx1"/>
          </a:solidFill>
          <a:latin typeface="+mn-lt"/>
          <a:ea typeface="+mn-ea"/>
          <a:cs typeface="+mn-cs"/>
        </a:defRPr>
      </a:lvl2pPr>
      <a:lvl3pPr marL="932570" algn="l" defTabSz="932570" rtl="0" eaLnBrk="1" latinLnBrk="0" hangingPunct="1">
        <a:defRPr sz="1836" kern="1200">
          <a:solidFill>
            <a:schemeClr val="tx1"/>
          </a:solidFill>
          <a:latin typeface="+mn-lt"/>
          <a:ea typeface="+mn-ea"/>
          <a:cs typeface="+mn-cs"/>
        </a:defRPr>
      </a:lvl3pPr>
      <a:lvl4pPr marL="1398856" algn="l" defTabSz="932570" rtl="0" eaLnBrk="1" latinLnBrk="0" hangingPunct="1">
        <a:defRPr sz="1836" kern="1200">
          <a:solidFill>
            <a:schemeClr val="tx1"/>
          </a:solidFill>
          <a:latin typeface="+mn-lt"/>
          <a:ea typeface="+mn-ea"/>
          <a:cs typeface="+mn-cs"/>
        </a:defRPr>
      </a:lvl4pPr>
      <a:lvl5pPr marL="1865141" algn="l" defTabSz="932570" rtl="0" eaLnBrk="1" latinLnBrk="0" hangingPunct="1">
        <a:defRPr sz="1836" kern="1200">
          <a:solidFill>
            <a:schemeClr val="tx1"/>
          </a:solidFill>
          <a:latin typeface="+mn-lt"/>
          <a:ea typeface="+mn-ea"/>
          <a:cs typeface="+mn-cs"/>
        </a:defRPr>
      </a:lvl5pPr>
      <a:lvl6pPr marL="2331427" algn="l" defTabSz="932570" rtl="0" eaLnBrk="1" latinLnBrk="0" hangingPunct="1">
        <a:defRPr sz="1836" kern="1200">
          <a:solidFill>
            <a:schemeClr val="tx1"/>
          </a:solidFill>
          <a:latin typeface="+mn-lt"/>
          <a:ea typeface="+mn-ea"/>
          <a:cs typeface="+mn-cs"/>
        </a:defRPr>
      </a:lvl6pPr>
      <a:lvl7pPr marL="2797710" algn="l" defTabSz="932570" rtl="0" eaLnBrk="1" latinLnBrk="0" hangingPunct="1">
        <a:defRPr sz="1836" kern="1200">
          <a:solidFill>
            <a:schemeClr val="tx1"/>
          </a:solidFill>
          <a:latin typeface="+mn-lt"/>
          <a:ea typeface="+mn-ea"/>
          <a:cs typeface="+mn-cs"/>
        </a:defRPr>
      </a:lvl7pPr>
      <a:lvl8pPr marL="3263996" algn="l" defTabSz="932570" rtl="0" eaLnBrk="1" latinLnBrk="0" hangingPunct="1">
        <a:defRPr sz="1836" kern="1200">
          <a:solidFill>
            <a:schemeClr val="tx1"/>
          </a:solidFill>
          <a:latin typeface="+mn-lt"/>
          <a:ea typeface="+mn-ea"/>
          <a:cs typeface="+mn-cs"/>
        </a:defRPr>
      </a:lvl8pPr>
      <a:lvl9pPr marL="3730281" algn="l" defTabSz="932570" rtl="0" eaLnBrk="1" latinLnBrk="0" hangingPunct="1">
        <a:defRPr sz="183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3">
          <p15:clr>
            <a:srgbClr val="F26B43"/>
          </p15:clr>
        </p15:guide>
        <p15:guide id="2" orient="horz" pos="187">
          <p15:clr>
            <a:srgbClr val="F26B43"/>
          </p15:clr>
        </p15:guide>
        <p15:guide id="3" orient="horz" pos="763">
          <p15:clr>
            <a:srgbClr val="F26B43"/>
          </p15:clr>
        </p15:guide>
        <p15:guide id="4" orient="horz" pos="1339">
          <p15:clr>
            <a:srgbClr val="F26B43"/>
          </p15:clr>
        </p15:guide>
        <p15:guide id="5" orient="horz" pos="1915">
          <p15:clr>
            <a:srgbClr val="F26B43"/>
          </p15:clr>
        </p15:guide>
        <p15:guide id="6" orient="horz" pos="2491">
          <p15:clr>
            <a:srgbClr val="F26B43"/>
          </p15:clr>
        </p15:guide>
        <p15:guide id="7" orient="horz" pos="3067">
          <p15:clr>
            <a:srgbClr val="F26B43"/>
          </p15:clr>
        </p15:guide>
        <p15:guide id="8" orient="horz" pos="4161">
          <p15:clr>
            <a:srgbClr val="F26B43"/>
          </p15:clr>
        </p15:guide>
        <p15:guide id="9" orient="horz" pos="3643">
          <p15:clr>
            <a:srgbClr val="F26B43"/>
          </p15:clr>
        </p15:guide>
        <p15:guide id="10" orient="horz" pos="4259">
          <p15:clr>
            <a:srgbClr val="F26B43"/>
          </p15:clr>
        </p15:guide>
        <p15:guide id="11" pos="195">
          <p15:clr>
            <a:srgbClr val="F26B43"/>
          </p15:clr>
        </p15:guide>
        <p15:guide id="12" pos="269">
          <p15:clr>
            <a:srgbClr val="F26B43"/>
          </p15:clr>
        </p15:guide>
        <p15:guide id="13" pos="749">
          <p15:clr>
            <a:srgbClr val="F26B43"/>
          </p15:clr>
        </p15:guide>
        <p15:guide id="14" pos="1325">
          <p15:clr>
            <a:srgbClr val="F26B43"/>
          </p15:clr>
        </p15:guide>
        <p15:guide id="15" pos="1901">
          <p15:clr>
            <a:srgbClr val="F26B43"/>
          </p15:clr>
        </p15:guide>
        <p15:guide id="16" pos="2477">
          <p15:clr>
            <a:srgbClr val="F26B43"/>
          </p15:clr>
        </p15:guide>
        <p15:guide id="17" pos="3053">
          <p15:clr>
            <a:srgbClr val="F26B43"/>
          </p15:clr>
        </p15:guide>
        <p15:guide id="18" pos="3629">
          <p15:clr>
            <a:srgbClr val="F26B43"/>
          </p15:clr>
        </p15:guide>
        <p15:guide id="19" pos="4205">
          <p15:clr>
            <a:srgbClr val="F26B43"/>
          </p15:clr>
        </p15:guide>
        <p15:guide id="20" pos="4781">
          <p15:clr>
            <a:srgbClr val="F26B43"/>
          </p15:clr>
        </p15:guide>
        <p15:guide id="21" pos="5357">
          <p15:clr>
            <a:srgbClr val="F26B43"/>
          </p15:clr>
        </p15:guide>
        <p15:guide id="22" pos="5933">
          <p15:clr>
            <a:srgbClr val="F26B43"/>
          </p15:clr>
        </p15:guide>
        <p15:guide id="23" pos="6509">
          <p15:clr>
            <a:srgbClr val="F26B43"/>
          </p15:clr>
        </p15:guide>
        <p15:guide id="24" pos="7085">
          <p15:clr>
            <a:srgbClr val="F26B43"/>
          </p15:clr>
        </p15:guide>
        <p15:guide id="25" pos="7661">
          <p15:clr>
            <a:srgbClr val="F26B43"/>
          </p15:clr>
        </p15:guide>
        <p15:guide id="26" pos="7565">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3363708951"/>
      </p:ext>
    </p:extLst>
  </p:cSld>
  <p:clrMap bg1="lt1" tx1="dk1" bg2="lt2" tx2="dk2" accent1="accent1" accent2="accent2" accent3="accent3" accent4="accent4" accent5="accent5" accent6="accent6" hlink="hlink" folHlink="folHlink"/>
  <p:sldLayoutIdLst>
    <p:sldLayoutId id="2147484535" r:id="rId1"/>
    <p:sldLayoutId id="2147484536" r:id="rId2"/>
    <p:sldLayoutId id="2147484537" r:id="rId3"/>
    <p:sldLayoutId id="2147484538" r:id="rId4"/>
    <p:sldLayoutId id="2147484539" r:id="rId5"/>
    <p:sldLayoutId id="2147484540" r:id="rId6"/>
    <p:sldLayoutId id="2147484541" r:id="rId7"/>
    <p:sldLayoutId id="2147484542" r:id="rId8"/>
    <p:sldLayoutId id="2147484543" r:id="rId9"/>
    <p:sldLayoutId id="2147484544" r:id="rId10"/>
    <p:sldLayoutId id="2147484545" r:id="rId11"/>
    <p:sldLayoutId id="2147484546" r:id="rId12"/>
    <p:sldLayoutId id="2147484547" r:id="rId13"/>
    <p:sldLayoutId id="2147484548" r:id="rId14"/>
    <p:sldLayoutId id="2147484549" r:id="rId15"/>
  </p:sldLayoutIdLst>
  <p:transition>
    <p:fade/>
  </p:transition>
  <p:timing>
    <p:tnLst>
      <p:par>
        <p:cTn id="1" dur="indefinite" restart="never" nodeType="tmRoot"/>
      </p:par>
    </p:tnLst>
  </p:timing>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2842731655"/>
      </p:ext>
    </p:extLst>
  </p:cSld>
  <p:clrMap bg1="dk1" tx1="lt1" bg2="dk2" tx2="lt2" accent1="accent1" accent2="accent2" accent3="accent3" accent4="accent4" accent5="accent5" accent6="accent6" hlink="hlink" folHlink="folHlink"/>
  <p:sldLayoutIdLst>
    <p:sldLayoutId id="2147484556" r:id="rId1"/>
    <p:sldLayoutId id="2147484557" r:id="rId2"/>
    <p:sldLayoutId id="2147484558" r:id="rId3"/>
    <p:sldLayoutId id="2147484559" r:id="rId4"/>
    <p:sldLayoutId id="2147484560" r:id="rId5"/>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5.xml"/></Relationships>
</file>

<file path=ppt/slides/_rels/slide2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3.xml"/></Relationships>
</file>

<file path=ppt/slides/_rels/slide33.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10.xml"/><Relationship Id="rId1" Type="http://schemas.openxmlformats.org/officeDocument/2006/relationships/slideLayout" Target="../slideLayouts/slideLayout5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34.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image" Target="../media/image44.png"/><Relationship Id="rId1" Type="http://schemas.openxmlformats.org/officeDocument/2006/relationships/slideLayout" Target="../slideLayouts/slideLayout5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4.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54.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emf"/><Relationship Id="rId4" Type="http://schemas.openxmlformats.org/officeDocument/2006/relationships/image" Target="../media/image15.png"/><Relationship Id="rId9"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19.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729" dirty="0" err="1"/>
              <a:t>Curso</a:t>
            </a:r>
            <a:r>
              <a:rPr lang="en-US" sz="6729" dirty="0"/>
              <a:t> Desarrollo Office 365</a:t>
            </a:r>
          </a:p>
        </p:txBody>
      </p:sp>
      <p:sp>
        <p:nvSpPr>
          <p:cNvPr id="3" name="Text Placeholder 2"/>
          <p:cNvSpPr>
            <a:spLocks noGrp="1"/>
          </p:cNvSpPr>
          <p:nvPr>
            <p:ph type="body" sz="quarter" idx="12"/>
          </p:nvPr>
        </p:nvSpPr>
        <p:spPr/>
        <p:txBody>
          <a:bodyPr/>
          <a:lstStyle/>
          <a:p>
            <a:r>
              <a:rPr lang="en-US" dirty="0" smtClean="0"/>
              <a:t>Marzo 2015</a:t>
            </a:r>
            <a:endParaRPr lang="en-US" dirty="0"/>
          </a:p>
        </p:txBody>
      </p:sp>
    </p:spTree>
    <p:extLst>
      <p:ext uri="{BB962C8B-B14F-4D97-AF65-F5344CB8AC3E}">
        <p14:creationId xmlns:p14="http://schemas.microsoft.com/office/powerpoint/2010/main" val="2973046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6830" y="1212342"/>
            <a:ext cx="11375536" cy="2015262"/>
          </a:xfrm>
        </p:spPr>
        <p:txBody>
          <a:bodyPr vert="horz" lIns="146304" tIns="91440" rIns="146304" bIns="91440" rtlCol="0">
            <a:noAutofit/>
          </a:bodyPr>
          <a:lstStyle/>
          <a:p>
            <a:r>
              <a:rPr lang="en-US" sz="4000" dirty="0" err="1" smtClean="0"/>
              <a:t>Determina</a:t>
            </a:r>
            <a:r>
              <a:rPr lang="en-US" sz="4000" dirty="0" smtClean="0"/>
              <a:t> </a:t>
            </a:r>
            <a:r>
              <a:rPr lang="en-US" sz="4000" dirty="0" err="1" smtClean="0"/>
              <a:t>automáticamente</a:t>
            </a:r>
            <a:r>
              <a:rPr lang="en-US" sz="4000" dirty="0" smtClean="0"/>
              <a:t> la URL de los </a:t>
            </a:r>
            <a:r>
              <a:rPr lang="en-US" sz="4000" dirty="0" err="1" smtClean="0"/>
              <a:t>servicios</a:t>
            </a:r>
            <a:r>
              <a:rPr lang="en-US" sz="4000" dirty="0" smtClean="0"/>
              <a:t> de Office 365</a:t>
            </a:r>
            <a:endParaRPr lang="en-US" sz="4000" dirty="0"/>
          </a:p>
          <a:p>
            <a:r>
              <a:rPr lang="en-US" sz="4000" dirty="0" smtClean="0"/>
              <a:t>Soporte Device App y </a:t>
            </a:r>
            <a:r>
              <a:rPr lang="en-US" sz="4000" dirty="0" err="1" smtClean="0"/>
              <a:t>sitios</a:t>
            </a:r>
            <a:r>
              <a:rPr lang="en-US" sz="4000" dirty="0" smtClean="0"/>
              <a:t> web</a:t>
            </a:r>
            <a:endParaRPr lang="en-US" sz="4000" dirty="0"/>
          </a:p>
          <a:p>
            <a:r>
              <a:rPr lang="en-US" sz="4000" dirty="0" err="1" smtClean="0"/>
              <a:t>Usa</a:t>
            </a:r>
            <a:r>
              <a:rPr lang="en-US" sz="4000" dirty="0" smtClean="0"/>
              <a:t> la </a:t>
            </a:r>
            <a:r>
              <a:rPr lang="en-US" sz="4000" dirty="0" err="1" smtClean="0"/>
              <a:t>autenticación</a:t>
            </a:r>
            <a:r>
              <a:rPr lang="en-US" sz="4000" dirty="0" smtClean="0"/>
              <a:t> de Azure AD</a:t>
            </a:r>
            <a:endParaRPr lang="en-US" sz="4000" dirty="0"/>
          </a:p>
          <a:p>
            <a:r>
              <a:rPr lang="en-US" sz="4000" dirty="0" smtClean="0"/>
              <a:t>Información se </a:t>
            </a:r>
            <a:r>
              <a:rPr lang="en-US" sz="4000" dirty="0" err="1" smtClean="0"/>
              <a:t>almacena</a:t>
            </a:r>
            <a:r>
              <a:rPr lang="en-US" sz="4000" dirty="0" smtClean="0"/>
              <a:t> en los </a:t>
            </a:r>
            <a:r>
              <a:rPr lang="en-US" sz="4000" dirty="0" err="1" smtClean="0"/>
              <a:t>servicios</a:t>
            </a:r>
            <a:r>
              <a:rPr lang="en-US" sz="4000" dirty="0" smtClean="0"/>
              <a:t> de AAD</a:t>
            </a:r>
            <a:endParaRPr lang="en-US" sz="4000" dirty="0"/>
          </a:p>
        </p:txBody>
      </p:sp>
      <p:sp>
        <p:nvSpPr>
          <p:cNvPr id="2" name="Title 1"/>
          <p:cNvSpPr>
            <a:spLocks noGrp="1"/>
          </p:cNvSpPr>
          <p:nvPr>
            <p:ph type="title"/>
          </p:nvPr>
        </p:nvSpPr>
        <p:spPr>
          <a:xfrm>
            <a:off x="284163" y="285750"/>
            <a:ext cx="11375536" cy="762786"/>
          </a:xfrm>
        </p:spPr>
        <p:txBody>
          <a:bodyPr vert="horz" wrap="square" lIns="146304" tIns="91440" rIns="146304" bIns="91440" rtlCol="0" anchor="t">
            <a:noAutofit/>
          </a:bodyPr>
          <a:lstStyle/>
          <a:p>
            <a:r>
              <a:rPr lang="en-US" sz="4800" dirty="0" smtClean="0"/>
              <a:t>Servicio de </a:t>
            </a:r>
            <a:r>
              <a:rPr lang="en-US" sz="4800" dirty="0" err="1" smtClean="0"/>
              <a:t>descubrimiento</a:t>
            </a:r>
            <a:r>
              <a:rPr lang="en-US" sz="4800" dirty="0" smtClean="0"/>
              <a:t> de Office 365</a:t>
            </a:r>
            <a:endParaRPr lang="en-US" sz="4800" dirty="0"/>
          </a:p>
        </p:txBody>
      </p:sp>
    </p:spTree>
    <p:extLst>
      <p:ext uri="{BB962C8B-B14F-4D97-AF65-F5344CB8AC3E}">
        <p14:creationId xmlns:p14="http://schemas.microsoft.com/office/powerpoint/2010/main" val="8576079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a:xfrm>
            <a:off x="289212" y="5676756"/>
            <a:ext cx="11870236" cy="837982"/>
          </a:xfrm>
          <a:prstGeom prst="rect">
            <a:avLst/>
          </a:prstGeom>
          <a:solidFill>
            <a:schemeClr val="accent1">
              <a:lumMod val="50000"/>
            </a:schemeClr>
          </a:solidFill>
          <a:ln w="10795" cap="flat" cmpd="sng" algn="ctr">
            <a:noFill/>
            <a:prstDash val="solid"/>
          </a:ln>
          <a:effectLst/>
        </p:spPr>
        <p:txBody>
          <a:bodyPr lIns="182828" tIns="146262" rIns="182828" bIns="146262" rtlCol="0" anchor="t" anchorCtr="0"/>
          <a:lstStyle/>
          <a:p>
            <a:pPr defTabSz="913912">
              <a:defRPr/>
            </a:pPr>
            <a:r>
              <a:rPr lang="en-US" sz="1799" dirty="0">
                <a:gradFill>
                  <a:gsLst>
                    <a:gs pos="0">
                      <a:schemeClr val="bg1"/>
                    </a:gs>
                    <a:gs pos="53000">
                      <a:schemeClr val="bg1"/>
                    </a:gs>
                  </a:gsLst>
                  <a:lin ang="5400000" scaled="0"/>
                </a:gradFill>
                <a:ea typeface="Segoe UI" pitchFamily="34" charset="0"/>
                <a:cs typeface="Segoe UI" pitchFamily="34" charset="0"/>
              </a:rPr>
              <a:t>Custom client code</a:t>
            </a:r>
          </a:p>
        </p:txBody>
      </p:sp>
      <p:sp>
        <p:nvSpPr>
          <p:cNvPr id="38" name="Rectangle 37"/>
          <p:cNvSpPr/>
          <p:nvPr/>
        </p:nvSpPr>
        <p:spPr>
          <a:xfrm>
            <a:off x="289212" y="2278863"/>
            <a:ext cx="11870236" cy="837982"/>
          </a:xfrm>
          <a:prstGeom prst="rect">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28" tIns="146262" rIns="182828" bIns="146262" numCol="1" spcCol="1245" anchor="t" anchorCtr="0">
            <a:noAutofit/>
          </a:bodyPr>
          <a:lstStyle/>
          <a:p>
            <a:pPr defTabSz="1644167">
              <a:lnSpc>
                <a:spcPct val="90000"/>
              </a:lnSpc>
              <a:spcBef>
                <a:spcPct val="0"/>
              </a:spcBef>
              <a:spcAft>
                <a:spcPct val="35000"/>
              </a:spcAft>
            </a:pPr>
            <a:r>
              <a:rPr lang="en-US" sz="3999"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_</a:t>
            </a:r>
            <a:r>
              <a:rPr lang="en-US" sz="3999" dirty="0" err="1">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api</a:t>
            </a:r>
            <a:endParaRPr lang="en-US" sz="3999"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14" name="Group 13"/>
          <p:cNvGrpSpPr/>
          <p:nvPr/>
        </p:nvGrpSpPr>
        <p:grpSpPr>
          <a:xfrm>
            <a:off x="289215" y="3177517"/>
            <a:ext cx="9128139" cy="2438568"/>
            <a:chOff x="286829" y="3177517"/>
            <a:chExt cx="9131812" cy="2089097"/>
          </a:xfrm>
        </p:grpSpPr>
        <p:sp>
          <p:nvSpPr>
            <p:cNvPr id="33" name="Right Arrow Callout 32"/>
            <p:cNvSpPr/>
            <p:nvPr/>
          </p:nvSpPr>
          <p:spPr>
            <a:xfrm rot="16200000">
              <a:off x="3808186" y="-343840"/>
              <a:ext cx="2089097" cy="9131812"/>
            </a:xfrm>
            <a:prstGeom prst="rightArrowCallout">
              <a:avLst>
                <a:gd name="adj1" fmla="val 58233"/>
                <a:gd name="adj2" fmla="val 40323"/>
                <a:gd name="adj3" fmla="val 23999"/>
                <a:gd name="adj4" fmla="val 62622"/>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644167">
                <a:lnSpc>
                  <a:spcPct val="90000"/>
                </a:lnSpc>
                <a:spcBef>
                  <a:spcPct val="0"/>
                </a:spcBef>
                <a:spcAft>
                  <a:spcPct val="35000"/>
                </a:spcAft>
              </a:pPr>
              <a:endParaRPr lang="en-US" sz="3000">
                <a:gradFill>
                  <a:gsLst>
                    <a:gs pos="0">
                      <a:schemeClr val="tx1">
                        <a:lumMod val="75000"/>
                        <a:lumOff val="25000"/>
                      </a:schemeClr>
                    </a:gs>
                    <a:gs pos="53000">
                      <a:schemeClr val="tx1">
                        <a:lumMod val="75000"/>
                        <a:lumOff val="25000"/>
                      </a:schemeClr>
                    </a:gs>
                  </a:gsLst>
                  <a:lin ang="5400000" scaled="0"/>
                </a:gradFill>
              </a:endParaRPr>
            </a:p>
          </p:txBody>
        </p:sp>
        <p:sp>
          <p:nvSpPr>
            <p:cNvPr id="34" name="Rectangle 33"/>
            <p:cNvSpPr/>
            <p:nvPr/>
          </p:nvSpPr>
          <p:spPr>
            <a:xfrm>
              <a:off x="472914" y="4195599"/>
              <a:ext cx="2852928"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1799" dirty="0">
                  <a:gradFill>
                    <a:gsLst>
                      <a:gs pos="0">
                        <a:schemeClr val="bg1"/>
                      </a:gs>
                      <a:gs pos="53000">
                        <a:schemeClr val="bg1"/>
                      </a:gs>
                    </a:gsLst>
                    <a:lin ang="5400000" scaled="0"/>
                  </a:gradFill>
                </a:rPr>
                <a:t>JavaScript library</a:t>
              </a:r>
            </a:p>
          </p:txBody>
        </p:sp>
        <p:sp>
          <p:nvSpPr>
            <p:cNvPr id="35" name="Rectangle 34"/>
            <p:cNvSpPr/>
            <p:nvPr/>
          </p:nvSpPr>
          <p:spPr>
            <a:xfrm>
              <a:off x="3428257" y="4195599"/>
              <a:ext cx="2852928"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1799" dirty="0">
                  <a:gradFill>
                    <a:gsLst>
                      <a:gs pos="0">
                        <a:schemeClr val="bg1"/>
                      </a:gs>
                      <a:gs pos="53000">
                        <a:schemeClr val="bg1"/>
                      </a:gs>
                    </a:gsLst>
                    <a:lin ang="5400000" scaled="0"/>
                  </a:gradFill>
                </a:rPr>
                <a:t>Silverlight library</a:t>
              </a:r>
            </a:p>
          </p:txBody>
        </p:sp>
        <p:sp>
          <p:nvSpPr>
            <p:cNvPr id="36" name="Rectangle 35"/>
            <p:cNvSpPr/>
            <p:nvPr/>
          </p:nvSpPr>
          <p:spPr>
            <a:xfrm>
              <a:off x="6383601" y="4195599"/>
              <a:ext cx="2834640"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1799" dirty="0" err="1">
                  <a:gradFill>
                    <a:gsLst>
                      <a:gs pos="0">
                        <a:schemeClr val="bg1"/>
                      </a:gs>
                      <a:gs pos="53000">
                        <a:schemeClr val="bg1"/>
                      </a:gs>
                    </a:gsLst>
                    <a:lin ang="5400000" scaled="0"/>
                  </a:gradFill>
                </a:rPr>
                <a:t>.Net</a:t>
              </a:r>
              <a:r>
                <a:rPr lang="en-US" sz="1799" dirty="0">
                  <a:gradFill>
                    <a:gsLst>
                      <a:gs pos="0">
                        <a:schemeClr val="bg1"/>
                      </a:gs>
                      <a:gs pos="53000">
                        <a:schemeClr val="bg1"/>
                      </a:gs>
                    </a:gsLst>
                    <a:lin ang="5400000" scaled="0"/>
                  </a:gradFill>
                </a:rPr>
                <a:t> CLR library</a:t>
              </a:r>
            </a:p>
          </p:txBody>
        </p:sp>
        <p:sp>
          <p:nvSpPr>
            <p:cNvPr id="40" name="TextBox 39"/>
            <p:cNvSpPr txBox="1"/>
            <p:nvPr/>
          </p:nvSpPr>
          <p:spPr>
            <a:xfrm>
              <a:off x="3683814" y="3388851"/>
              <a:ext cx="2337837" cy="542948"/>
            </a:xfrm>
            <a:prstGeom prst="rect">
              <a:avLst/>
            </a:prstGeom>
            <a:noFill/>
            <a:ln>
              <a:noFill/>
            </a:ln>
          </p:spPr>
          <p:txBody>
            <a:bodyPr wrap="square" lIns="124298" tIns="62149" rIns="124298" bIns="62149" rtlCol="0">
              <a:spAutoFit/>
            </a:bodyPr>
            <a:lstStyle/>
            <a:p>
              <a:pPr algn="ctr" defTabSz="1644167">
                <a:lnSpc>
                  <a:spcPct val="90000"/>
                </a:lnSpc>
                <a:spcBef>
                  <a:spcPct val="0"/>
                </a:spcBef>
                <a:spcAft>
                  <a:spcPct val="35000"/>
                </a:spcAft>
              </a:pPr>
              <a:r>
                <a:rPr lang="en-US" sz="1799" dirty="0">
                  <a:gradFill>
                    <a:gsLst>
                      <a:gs pos="0">
                        <a:schemeClr val="tx1"/>
                      </a:gs>
                      <a:gs pos="53000">
                        <a:schemeClr val="tx1"/>
                      </a:gs>
                    </a:gsLst>
                    <a:lin ang="5400000" scaled="0"/>
                  </a:gradFill>
                </a:rPr>
                <a:t>Execute </a:t>
              </a:r>
              <a:br>
                <a:rPr lang="en-US" sz="1799" dirty="0">
                  <a:gradFill>
                    <a:gsLst>
                      <a:gs pos="0">
                        <a:schemeClr val="tx1"/>
                      </a:gs>
                      <a:gs pos="53000">
                        <a:schemeClr val="tx1"/>
                      </a:gs>
                    </a:gsLst>
                    <a:lin ang="5400000" scaled="0"/>
                  </a:gradFill>
                </a:rPr>
              </a:br>
              <a:r>
                <a:rPr lang="en-US" sz="1799" dirty="0">
                  <a:gradFill>
                    <a:gsLst>
                      <a:gs pos="0">
                        <a:schemeClr val="tx1"/>
                      </a:gs>
                      <a:gs pos="53000">
                        <a:schemeClr val="tx1"/>
                      </a:gs>
                    </a:gsLst>
                    <a:lin ang="5400000" scaled="0"/>
                  </a:gradFill>
                </a:rPr>
                <a:t>query</a:t>
              </a:r>
            </a:p>
          </p:txBody>
        </p:sp>
      </p:grpSp>
      <p:grpSp>
        <p:nvGrpSpPr>
          <p:cNvPr id="5" name="Group 4"/>
          <p:cNvGrpSpPr/>
          <p:nvPr/>
        </p:nvGrpSpPr>
        <p:grpSpPr>
          <a:xfrm>
            <a:off x="10331383" y="3281697"/>
            <a:ext cx="1858802" cy="2316962"/>
            <a:chOff x="10333038" y="3281697"/>
            <a:chExt cx="1859550" cy="1984918"/>
          </a:xfrm>
        </p:grpSpPr>
        <p:sp>
          <p:nvSpPr>
            <p:cNvPr id="41" name="Down Arrow 40"/>
            <p:cNvSpPr/>
            <p:nvPr/>
          </p:nvSpPr>
          <p:spPr>
            <a:xfrm rot="10800000">
              <a:off x="10333038" y="3281697"/>
              <a:ext cx="1859550" cy="1984918"/>
            </a:xfrm>
            <a:prstGeom prst="downArrow">
              <a:avLst>
                <a:gd name="adj1" fmla="val 50000"/>
                <a:gd name="adj2" fmla="val 53108"/>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644167">
                <a:lnSpc>
                  <a:spcPct val="90000"/>
                </a:lnSpc>
                <a:spcBef>
                  <a:spcPct val="0"/>
                </a:spcBef>
                <a:spcAft>
                  <a:spcPct val="35000"/>
                </a:spcAft>
              </a:pPr>
              <a:endParaRPr lang="en-US" sz="3199" dirty="0">
                <a:gradFill>
                  <a:gsLst>
                    <a:gs pos="0">
                      <a:schemeClr val="tx1">
                        <a:lumMod val="75000"/>
                        <a:lumOff val="25000"/>
                      </a:schemeClr>
                    </a:gs>
                    <a:gs pos="53000">
                      <a:schemeClr val="tx1">
                        <a:lumMod val="75000"/>
                        <a:lumOff val="25000"/>
                      </a:schemeClr>
                    </a:gs>
                  </a:gsLst>
                  <a:lin ang="5400000" scaled="0"/>
                </a:gradFill>
              </a:endParaRPr>
            </a:p>
          </p:txBody>
        </p:sp>
        <p:sp>
          <p:nvSpPr>
            <p:cNvPr id="42" name="TextBox 41"/>
            <p:cNvSpPr txBox="1"/>
            <p:nvPr/>
          </p:nvSpPr>
          <p:spPr>
            <a:xfrm>
              <a:off x="10602585" y="3674149"/>
              <a:ext cx="1320456" cy="542948"/>
            </a:xfrm>
            <a:prstGeom prst="rect">
              <a:avLst/>
            </a:prstGeom>
            <a:noFill/>
            <a:ln>
              <a:noFill/>
            </a:ln>
          </p:spPr>
          <p:txBody>
            <a:bodyPr wrap="square" lIns="124298" tIns="62149" rIns="124298" bIns="62149" rtlCol="0">
              <a:spAutoFit/>
            </a:bodyPr>
            <a:lstStyle/>
            <a:p>
              <a:pPr algn="ctr" defTabSz="1644167">
                <a:lnSpc>
                  <a:spcPct val="90000"/>
                </a:lnSpc>
                <a:spcBef>
                  <a:spcPct val="0"/>
                </a:spcBef>
                <a:spcAft>
                  <a:spcPct val="35000"/>
                </a:spcAft>
                <a:defRPr/>
              </a:pPr>
              <a:r>
                <a:rPr lang="en-US" sz="1799" dirty="0">
                  <a:gradFill>
                    <a:gsLst>
                      <a:gs pos="0">
                        <a:schemeClr val="tx1"/>
                      </a:gs>
                      <a:gs pos="53000">
                        <a:schemeClr val="tx1"/>
                      </a:gs>
                    </a:gsLst>
                    <a:lin ang="5400000" scaled="0"/>
                  </a:gradFill>
                </a:rPr>
                <a:t>REST/ OData</a:t>
              </a:r>
            </a:p>
          </p:txBody>
        </p:sp>
      </p:grpSp>
      <p:sp>
        <p:nvSpPr>
          <p:cNvPr id="47" name="Rectangle 46"/>
          <p:cNvSpPr/>
          <p:nvPr/>
        </p:nvSpPr>
        <p:spPr>
          <a:xfrm>
            <a:off x="10246029" y="1212341"/>
            <a:ext cx="1919468" cy="1005851"/>
          </a:xfrm>
          <a:prstGeom prst="rect">
            <a:avLst/>
          </a:prstGeom>
          <a:solidFill>
            <a:schemeClr val="accent1"/>
          </a:solidFill>
          <a:ln w="10795" cap="flat" cmpd="sng" algn="ctr">
            <a:noFill/>
            <a:prstDash val="solid"/>
          </a:ln>
          <a:effectLst/>
        </p:spPr>
        <p:txBody>
          <a:bodyPr lIns="121837" tIns="60918" rIns="121837" bIns="60918" rtlCol="0" anchor="t" anchorCtr="0"/>
          <a:lstStyle/>
          <a:p>
            <a:pPr defTabSz="913912"/>
            <a:r>
              <a:rPr lang="en-US" sz="4399" dirty="0">
                <a:gradFill>
                  <a:gsLst>
                    <a:gs pos="0">
                      <a:schemeClr val="bg1"/>
                    </a:gs>
                    <a:gs pos="53000">
                      <a:schemeClr val="bg1"/>
                    </a:gs>
                  </a:gsLst>
                  <a:lin ang="5400000" scaled="0"/>
                </a:gradFill>
                <a:ea typeface="Segoe UI" pitchFamily="34" charset="0"/>
                <a:cs typeface="Segoe UI" pitchFamily="34" charset="0"/>
              </a:rPr>
              <a:t>…</a:t>
            </a:r>
          </a:p>
        </p:txBody>
      </p:sp>
      <p:grpSp>
        <p:nvGrpSpPr>
          <p:cNvPr id="10" name="Group 9"/>
          <p:cNvGrpSpPr/>
          <p:nvPr/>
        </p:nvGrpSpPr>
        <p:grpSpPr>
          <a:xfrm>
            <a:off x="4271940" y="1212341"/>
            <a:ext cx="1919468" cy="1005851"/>
            <a:chOff x="4271157" y="1212341"/>
            <a:chExt cx="1920240" cy="1005851"/>
          </a:xfrm>
        </p:grpSpPr>
        <p:sp>
          <p:nvSpPr>
            <p:cNvPr id="44" name="Rectangle 43"/>
            <p:cNvSpPr/>
            <p:nvPr/>
          </p:nvSpPr>
          <p:spPr>
            <a:xfrm>
              <a:off x="4271157"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Search</a:t>
              </a:r>
            </a:p>
          </p:txBody>
        </p:sp>
        <p:grpSp>
          <p:nvGrpSpPr>
            <p:cNvPr id="23" name="Group 53"/>
            <p:cNvGrpSpPr>
              <a:grpSpLocks noChangeAspect="1"/>
            </p:cNvGrpSpPr>
            <p:nvPr/>
          </p:nvGrpSpPr>
          <p:grpSpPr bwMode="auto">
            <a:xfrm>
              <a:off x="5029676" y="1654260"/>
              <a:ext cx="465565" cy="447436"/>
              <a:chOff x="5627" y="2725"/>
              <a:chExt cx="1284" cy="1234"/>
            </a:xfrm>
            <a:solidFill>
              <a:schemeClr val="bg1"/>
            </a:solidFill>
          </p:grpSpPr>
          <p:sp>
            <p:nvSpPr>
              <p:cNvPr id="24" name="Freeform 54"/>
              <p:cNvSpPr>
                <a:spLocks noEditPoints="1"/>
              </p:cNvSpPr>
              <p:nvPr/>
            </p:nvSpPr>
            <p:spPr bwMode="auto">
              <a:xfrm>
                <a:off x="5851" y="2725"/>
                <a:ext cx="1060" cy="1010"/>
              </a:xfrm>
              <a:custGeom>
                <a:avLst/>
                <a:gdLst>
                  <a:gd name="T0" fmla="*/ 153 w 320"/>
                  <a:gd name="T1" fmla="*/ 305 h 305"/>
                  <a:gd name="T2" fmla="*/ 45 w 320"/>
                  <a:gd name="T3" fmla="*/ 260 h 305"/>
                  <a:gd name="T4" fmla="*/ 0 w 320"/>
                  <a:gd name="T5" fmla="*/ 152 h 305"/>
                  <a:gd name="T6" fmla="*/ 45 w 320"/>
                  <a:gd name="T7" fmla="*/ 45 h 305"/>
                  <a:gd name="T8" fmla="*/ 153 w 320"/>
                  <a:gd name="T9" fmla="*/ 0 h 305"/>
                  <a:gd name="T10" fmla="*/ 260 w 320"/>
                  <a:gd name="T11" fmla="*/ 45 h 305"/>
                  <a:gd name="T12" fmla="*/ 260 w 320"/>
                  <a:gd name="T13" fmla="*/ 260 h 305"/>
                  <a:gd name="T14" fmla="*/ 153 w 320"/>
                  <a:gd name="T15" fmla="*/ 305 h 305"/>
                  <a:gd name="T16" fmla="*/ 153 w 320"/>
                  <a:gd name="T17" fmla="*/ 26 h 305"/>
                  <a:gd name="T18" fmla="*/ 63 w 320"/>
                  <a:gd name="T19" fmla="*/ 63 h 305"/>
                  <a:gd name="T20" fmla="*/ 63 w 320"/>
                  <a:gd name="T21" fmla="*/ 242 h 305"/>
                  <a:gd name="T22" fmla="*/ 153 w 320"/>
                  <a:gd name="T23" fmla="*/ 279 h 305"/>
                  <a:gd name="T24" fmla="*/ 242 w 320"/>
                  <a:gd name="T25" fmla="*/ 242 h 305"/>
                  <a:gd name="T26" fmla="*/ 279 w 320"/>
                  <a:gd name="T27" fmla="*/ 152 h 305"/>
                  <a:gd name="T28" fmla="*/ 242 w 320"/>
                  <a:gd name="T29" fmla="*/ 63 h 305"/>
                  <a:gd name="T30" fmla="*/ 153 w 320"/>
                  <a:gd name="T31" fmla="*/ 2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0" h="305">
                    <a:moveTo>
                      <a:pt x="153" y="305"/>
                    </a:moveTo>
                    <a:cubicBezTo>
                      <a:pt x="112" y="305"/>
                      <a:pt x="74" y="289"/>
                      <a:pt x="45" y="260"/>
                    </a:cubicBezTo>
                    <a:cubicBezTo>
                      <a:pt x="16" y="231"/>
                      <a:pt x="0" y="193"/>
                      <a:pt x="0" y="152"/>
                    </a:cubicBezTo>
                    <a:cubicBezTo>
                      <a:pt x="0" y="112"/>
                      <a:pt x="16" y="73"/>
                      <a:pt x="45" y="45"/>
                    </a:cubicBezTo>
                    <a:cubicBezTo>
                      <a:pt x="74" y="16"/>
                      <a:pt x="112" y="0"/>
                      <a:pt x="153" y="0"/>
                    </a:cubicBezTo>
                    <a:cubicBezTo>
                      <a:pt x="193" y="0"/>
                      <a:pt x="232" y="16"/>
                      <a:pt x="260" y="45"/>
                    </a:cubicBezTo>
                    <a:cubicBezTo>
                      <a:pt x="320" y="104"/>
                      <a:pt x="320" y="201"/>
                      <a:pt x="260" y="260"/>
                    </a:cubicBezTo>
                    <a:cubicBezTo>
                      <a:pt x="232" y="289"/>
                      <a:pt x="193" y="305"/>
                      <a:pt x="153" y="305"/>
                    </a:cubicBezTo>
                    <a:close/>
                    <a:moveTo>
                      <a:pt x="153" y="26"/>
                    </a:moveTo>
                    <a:cubicBezTo>
                      <a:pt x="119" y="26"/>
                      <a:pt x="87" y="39"/>
                      <a:pt x="63" y="63"/>
                    </a:cubicBezTo>
                    <a:cubicBezTo>
                      <a:pt x="14" y="112"/>
                      <a:pt x="14" y="192"/>
                      <a:pt x="63" y="242"/>
                    </a:cubicBezTo>
                    <a:cubicBezTo>
                      <a:pt x="87" y="265"/>
                      <a:pt x="119" y="279"/>
                      <a:pt x="153" y="279"/>
                    </a:cubicBezTo>
                    <a:cubicBezTo>
                      <a:pt x="186" y="279"/>
                      <a:pt x="218" y="265"/>
                      <a:pt x="242" y="242"/>
                    </a:cubicBezTo>
                    <a:cubicBezTo>
                      <a:pt x="266" y="218"/>
                      <a:pt x="279" y="186"/>
                      <a:pt x="279" y="152"/>
                    </a:cubicBezTo>
                    <a:cubicBezTo>
                      <a:pt x="279" y="119"/>
                      <a:pt x="266" y="87"/>
                      <a:pt x="242" y="63"/>
                    </a:cubicBezTo>
                    <a:cubicBezTo>
                      <a:pt x="218" y="39"/>
                      <a:pt x="186" y="26"/>
                      <a:pt x="1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5" name="Freeform 55"/>
              <p:cNvSpPr>
                <a:spLocks/>
              </p:cNvSpPr>
              <p:nvPr/>
            </p:nvSpPr>
            <p:spPr bwMode="auto">
              <a:xfrm>
                <a:off x="5627" y="3486"/>
                <a:ext cx="473" cy="473"/>
              </a:xfrm>
              <a:custGeom>
                <a:avLst/>
                <a:gdLst>
                  <a:gd name="T0" fmla="*/ 73 w 337"/>
                  <a:gd name="T1" fmla="*/ 337 h 337"/>
                  <a:gd name="T2" fmla="*/ 0 w 337"/>
                  <a:gd name="T3" fmla="*/ 264 h 337"/>
                  <a:gd name="T4" fmla="*/ 264 w 337"/>
                  <a:gd name="T5" fmla="*/ 0 h 337"/>
                  <a:gd name="T6" fmla="*/ 337 w 337"/>
                  <a:gd name="T7" fmla="*/ 73 h 337"/>
                  <a:gd name="T8" fmla="*/ 73 w 337"/>
                  <a:gd name="T9" fmla="*/ 337 h 337"/>
                </a:gdLst>
                <a:ahLst/>
                <a:cxnLst>
                  <a:cxn ang="0">
                    <a:pos x="T0" y="T1"/>
                  </a:cxn>
                  <a:cxn ang="0">
                    <a:pos x="T2" y="T3"/>
                  </a:cxn>
                  <a:cxn ang="0">
                    <a:pos x="T4" y="T5"/>
                  </a:cxn>
                  <a:cxn ang="0">
                    <a:pos x="T6" y="T7"/>
                  </a:cxn>
                  <a:cxn ang="0">
                    <a:pos x="T8" y="T9"/>
                  </a:cxn>
                </a:cxnLst>
                <a:rect l="0" t="0" r="r" b="b"/>
                <a:pathLst>
                  <a:path w="337" h="337">
                    <a:moveTo>
                      <a:pt x="73" y="337"/>
                    </a:moveTo>
                    <a:lnTo>
                      <a:pt x="0" y="264"/>
                    </a:lnTo>
                    <a:lnTo>
                      <a:pt x="264" y="0"/>
                    </a:lnTo>
                    <a:lnTo>
                      <a:pt x="337" y="73"/>
                    </a:lnTo>
                    <a:lnTo>
                      <a:pt x="73" y="3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grpSp>
      </p:grpSp>
      <p:grpSp>
        <p:nvGrpSpPr>
          <p:cNvPr id="8" name="Group 7"/>
          <p:cNvGrpSpPr/>
          <p:nvPr/>
        </p:nvGrpSpPr>
        <p:grpSpPr>
          <a:xfrm>
            <a:off x="289214" y="1212341"/>
            <a:ext cx="1919468" cy="1005851"/>
            <a:chOff x="286829" y="1212341"/>
            <a:chExt cx="1920240" cy="1005851"/>
          </a:xfrm>
        </p:grpSpPr>
        <p:sp>
          <p:nvSpPr>
            <p:cNvPr id="39" name="Rectangle 38"/>
            <p:cNvSpPr/>
            <p:nvPr/>
          </p:nvSpPr>
          <p:spPr>
            <a:xfrm>
              <a:off x="286829"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defRPr/>
              </a:pPr>
              <a:r>
                <a:rPr lang="en-US" sz="1599" dirty="0">
                  <a:gradFill>
                    <a:gsLst>
                      <a:gs pos="0">
                        <a:schemeClr val="bg1"/>
                      </a:gs>
                      <a:gs pos="53000">
                        <a:schemeClr val="bg1"/>
                      </a:gs>
                    </a:gsLst>
                    <a:lin ang="5400000" scaled="0"/>
                  </a:gradFill>
                  <a:ea typeface="Segoe UI" pitchFamily="34" charset="0"/>
                  <a:cs typeface="Segoe UI" pitchFamily="34" charset="0"/>
                </a:rPr>
                <a:t>Sites, Lists and Libs</a:t>
              </a:r>
            </a:p>
          </p:txBody>
        </p:sp>
        <p:sp>
          <p:nvSpPr>
            <p:cNvPr id="26" name="Freeform 18"/>
            <p:cNvSpPr>
              <a:spLocks noEditPoints="1"/>
            </p:cNvSpPr>
            <p:nvPr/>
          </p:nvSpPr>
          <p:spPr bwMode="black">
            <a:xfrm>
              <a:off x="1017042" y="1582354"/>
              <a:ext cx="459814" cy="560968"/>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chemeClr val="bg1"/>
            </a:solidFill>
            <a:ln>
              <a:noFill/>
            </a:ln>
          </p:spPr>
          <p:txBody>
            <a:bodyPr vert="horz" wrap="square" lIns="0" tIns="41972" rIns="83943" bIns="41972"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nvGrpSpPr>
          <p:cNvPr id="11" name="Group 10"/>
          <p:cNvGrpSpPr/>
          <p:nvPr/>
        </p:nvGrpSpPr>
        <p:grpSpPr>
          <a:xfrm>
            <a:off x="6263303" y="1212341"/>
            <a:ext cx="1919468" cy="1005851"/>
            <a:chOff x="6263321" y="1212341"/>
            <a:chExt cx="1920240" cy="1005851"/>
          </a:xfrm>
        </p:grpSpPr>
        <p:sp>
          <p:nvSpPr>
            <p:cNvPr id="45" name="Rectangle 44"/>
            <p:cNvSpPr/>
            <p:nvPr/>
          </p:nvSpPr>
          <p:spPr>
            <a:xfrm>
              <a:off x="6263321"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Taxonomy</a:t>
              </a:r>
            </a:p>
          </p:txBody>
        </p:sp>
        <p:sp>
          <p:nvSpPr>
            <p:cNvPr id="27" name="Freeform 7"/>
            <p:cNvSpPr>
              <a:spLocks noEditPoints="1"/>
            </p:cNvSpPr>
            <p:nvPr/>
          </p:nvSpPr>
          <p:spPr bwMode="black">
            <a:xfrm>
              <a:off x="6943533" y="1553551"/>
              <a:ext cx="559817" cy="560462"/>
            </a:xfrm>
            <a:custGeom>
              <a:avLst/>
              <a:gdLst>
                <a:gd name="T0" fmla="*/ 52 w 300"/>
                <a:gd name="T1" fmla="*/ 268 h 300"/>
                <a:gd name="T2" fmla="*/ 62 w 300"/>
                <a:gd name="T3" fmla="*/ 255 h 300"/>
                <a:gd name="T4" fmla="*/ 77 w 300"/>
                <a:gd name="T5" fmla="*/ 230 h 300"/>
                <a:gd name="T6" fmla="*/ 46 w 300"/>
                <a:gd name="T7" fmla="*/ 204 h 300"/>
                <a:gd name="T8" fmla="*/ 15 w 300"/>
                <a:gd name="T9" fmla="*/ 233 h 300"/>
                <a:gd name="T10" fmla="*/ 33 w 300"/>
                <a:gd name="T11" fmla="*/ 219 h 300"/>
                <a:gd name="T12" fmla="*/ 60 w 300"/>
                <a:gd name="T13" fmla="*/ 219 h 300"/>
                <a:gd name="T14" fmla="*/ 63 w 300"/>
                <a:gd name="T15" fmla="*/ 238 h 300"/>
                <a:gd name="T16" fmla="*/ 46 w 300"/>
                <a:gd name="T17" fmla="*/ 255 h 300"/>
                <a:gd name="T18" fmla="*/ 39 w 300"/>
                <a:gd name="T19" fmla="*/ 275 h 300"/>
                <a:gd name="T20" fmla="*/ 51 w 300"/>
                <a:gd name="T21" fmla="*/ 279 h 300"/>
                <a:gd name="T22" fmla="*/ 51 w 300"/>
                <a:gd name="T23" fmla="*/ 288 h 300"/>
                <a:gd name="T24" fmla="*/ 39 w 300"/>
                <a:gd name="T25" fmla="*/ 300 h 300"/>
                <a:gd name="T26" fmla="*/ 300 w 300"/>
                <a:gd name="T27" fmla="*/ 216 h 300"/>
                <a:gd name="T28" fmla="*/ 218 w 300"/>
                <a:gd name="T29" fmla="*/ 300 h 300"/>
                <a:gd name="T30" fmla="*/ 220 w 300"/>
                <a:gd name="T31" fmla="*/ 263 h 300"/>
                <a:gd name="T32" fmla="*/ 277 w 300"/>
                <a:gd name="T33" fmla="*/ 216 h 300"/>
                <a:gd name="T34" fmla="*/ 149 w 300"/>
                <a:gd name="T35" fmla="*/ 228 h 300"/>
                <a:gd name="T36" fmla="*/ 119 w 300"/>
                <a:gd name="T37" fmla="*/ 242 h 300"/>
                <a:gd name="T38" fmla="*/ 149 w 300"/>
                <a:gd name="T39" fmla="*/ 262 h 300"/>
                <a:gd name="T40" fmla="*/ 177 w 300"/>
                <a:gd name="T41" fmla="*/ 252 h 300"/>
                <a:gd name="T42" fmla="*/ 255 w 300"/>
                <a:gd name="T43" fmla="*/ 75 h 300"/>
                <a:gd name="T44" fmla="*/ 259 w 300"/>
                <a:gd name="T45" fmla="*/ 59 h 300"/>
                <a:gd name="T46" fmla="*/ 278 w 300"/>
                <a:gd name="T47" fmla="*/ 38 h 300"/>
                <a:gd name="T48" fmla="*/ 272 w 300"/>
                <a:gd name="T49" fmla="*/ 8 h 300"/>
                <a:gd name="T50" fmla="*/ 228 w 300"/>
                <a:gd name="T51" fmla="*/ 7 h 300"/>
                <a:gd name="T52" fmla="*/ 231 w 300"/>
                <a:gd name="T53" fmla="*/ 29 h 300"/>
                <a:gd name="T54" fmla="*/ 250 w 300"/>
                <a:gd name="T55" fmla="*/ 10 h 300"/>
                <a:gd name="T56" fmla="*/ 269 w 300"/>
                <a:gd name="T57" fmla="*/ 26 h 300"/>
                <a:gd name="T58" fmla="*/ 259 w 300"/>
                <a:gd name="T59" fmla="*/ 43 h 300"/>
                <a:gd name="T60" fmla="*/ 245 w 300"/>
                <a:gd name="T61" fmla="*/ 59 h 300"/>
                <a:gd name="T62" fmla="*/ 243 w 300"/>
                <a:gd name="T63" fmla="*/ 75 h 300"/>
                <a:gd name="T64" fmla="*/ 255 w 300"/>
                <a:gd name="T65" fmla="*/ 96 h 300"/>
                <a:gd name="T66" fmla="*/ 243 w 300"/>
                <a:gd name="T67" fmla="*/ 84 h 300"/>
                <a:gd name="T68" fmla="*/ 255 w 300"/>
                <a:gd name="T69" fmla="*/ 96 h 300"/>
                <a:gd name="T70" fmla="*/ 49 w 300"/>
                <a:gd name="T71" fmla="*/ 84 h 300"/>
                <a:gd name="T72" fmla="*/ 0 w 300"/>
                <a:gd name="T73" fmla="*/ 47 h 300"/>
                <a:gd name="T74" fmla="*/ 35 w 300"/>
                <a:gd name="T75" fmla="*/ 68 h 300"/>
                <a:gd name="T76" fmla="*/ 102 w 300"/>
                <a:gd name="T77" fmla="*/ 0 h 300"/>
                <a:gd name="T78" fmla="*/ 147 w 300"/>
                <a:gd name="T79" fmla="*/ 58 h 300"/>
                <a:gd name="T80" fmla="*/ 177 w 300"/>
                <a:gd name="T81" fmla="*/ 38 h 300"/>
                <a:gd name="T82" fmla="*/ 147 w 300"/>
                <a:gd name="T83" fmla="*/ 24 h 300"/>
                <a:gd name="T84" fmla="*/ 147 w 300"/>
                <a:gd name="T85" fmla="*/ 72 h 300"/>
                <a:gd name="T86" fmla="*/ 56 w 300"/>
                <a:gd name="T87" fmla="*/ 151 h 300"/>
                <a:gd name="T88" fmla="*/ 36 w 300"/>
                <a:gd name="T89" fmla="*/ 121 h 300"/>
                <a:gd name="T90" fmla="*/ 22 w 300"/>
                <a:gd name="T91" fmla="*/ 151 h 300"/>
                <a:gd name="T92" fmla="*/ 70 w 300"/>
                <a:gd name="T93" fmla="*/ 151 h 300"/>
                <a:gd name="T94" fmla="*/ 240 w 300"/>
                <a:gd name="T95" fmla="*/ 149 h 300"/>
                <a:gd name="T96" fmla="*/ 260 w 300"/>
                <a:gd name="T97" fmla="*/ 179 h 300"/>
                <a:gd name="T98" fmla="*/ 274 w 300"/>
                <a:gd name="T99" fmla="*/ 149 h 300"/>
                <a:gd name="T100" fmla="*/ 226 w 300"/>
                <a:gd name="T101"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00" h="300">
                  <a:moveTo>
                    <a:pt x="51" y="279"/>
                  </a:moveTo>
                  <a:cubicBezTo>
                    <a:pt x="51" y="274"/>
                    <a:pt x="51" y="270"/>
                    <a:pt x="52" y="268"/>
                  </a:cubicBezTo>
                  <a:cubicBezTo>
                    <a:pt x="52" y="266"/>
                    <a:pt x="53" y="264"/>
                    <a:pt x="55" y="263"/>
                  </a:cubicBezTo>
                  <a:cubicBezTo>
                    <a:pt x="56" y="261"/>
                    <a:pt x="58" y="259"/>
                    <a:pt x="62" y="255"/>
                  </a:cubicBezTo>
                  <a:cubicBezTo>
                    <a:pt x="68" y="250"/>
                    <a:pt x="72" y="246"/>
                    <a:pt x="74" y="242"/>
                  </a:cubicBezTo>
                  <a:cubicBezTo>
                    <a:pt x="76" y="239"/>
                    <a:pt x="77" y="235"/>
                    <a:pt x="77" y="230"/>
                  </a:cubicBezTo>
                  <a:cubicBezTo>
                    <a:pt x="77" y="223"/>
                    <a:pt x="74" y="217"/>
                    <a:pt x="68" y="212"/>
                  </a:cubicBezTo>
                  <a:cubicBezTo>
                    <a:pt x="63" y="207"/>
                    <a:pt x="55" y="204"/>
                    <a:pt x="46" y="204"/>
                  </a:cubicBezTo>
                  <a:cubicBezTo>
                    <a:pt x="37" y="204"/>
                    <a:pt x="30" y="206"/>
                    <a:pt x="24" y="211"/>
                  </a:cubicBezTo>
                  <a:cubicBezTo>
                    <a:pt x="18" y="217"/>
                    <a:pt x="15" y="225"/>
                    <a:pt x="15" y="233"/>
                  </a:cubicBezTo>
                  <a:cubicBezTo>
                    <a:pt x="27" y="233"/>
                    <a:pt x="27" y="233"/>
                    <a:pt x="27" y="233"/>
                  </a:cubicBezTo>
                  <a:cubicBezTo>
                    <a:pt x="28" y="227"/>
                    <a:pt x="28" y="223"/>
                    <a:pt x="33" y="219"/>
                  </a:cubicBezTo>
                  <a:cubicBezTo>
                    <a:pt x="37" y="216"/>
                    <a:pt x="41" y="214"/>
                    <a:pt x="46" y="214"/>
                  </a:cubicBezTo>
                  <a:cubicBezTo>
                    <a:pt x="51" y="214"/>
                    <a:pt x="57" y="216"/>
                    <a:pt x="60" y="219"/>
                  </a:cubicBezTo>
                  <a:cubicBezTo>
                    <a:pt x="64" y="223"/>
                    <a:pt x="65" y="226"/>
                    <a:pt x="65" y="230"/>
                  </a:cubicBezTo>
                  <a:cubicBezTo>
                    <a:pt x="65" y="233"/>
                    <a:pt x="64" y="236"/>
                    <a:pt x="63" y="238"/>
                  </a:cubicBezTo>
                  <a:cubicBezTo>
                    <a:pt x="61" y="240"/>
                    <a:pt x="59" y="243"/>
                    <a:pt x="55" y="247"/>
                  </a:cubicBezTo>
                  <a:cubicBezTo>
                    <a:pt x="51" y="251"/>
                    <a:pt x="48" y="253"/>
                    <a:pt x="46" y="255"/>
                  </a:cubicBezTo>
                  <a:cubicBezTo>
                    <a:pt x="44" y="258"/>
                    <a:pt x="42" y="260"/>
                    <a:pt x="41" y="263"/>
                  </a:cubicBezTo>
                  <a:cubicBezTo>
                    <a:pt x="40" y="266"/>
                    <a:pt x="39" y="270"/>
                    <a:pt x="39" y="275"/>
                  </a:cubicBezTo>
                  <a:cubicBezTo>
                    <a:pt x="39" y="276"/>
                    <a:pt x="39" y="277"/>
                    <a:pt x="39" y="279"/>
                  </a:cubicBezTo>
                  <a:lnTo>
                    <a:pt x="51" y="279"/>
                  </a:lnTo>
                  <a:close/>
                  <a:moveTo>
                    <a:pt x="51" y="300"/>
                  </a:moveTo>
                  <a:cubicBezTo>
                    <a:pt x="51" y="288"/>
                    <a:pt x="51" y="288"/>
                    <a:pt x="51" y="288"/>
                  </a:cubicBezTo>
                  <a:cubicBezTo>
                    <a:pt x="39" y="288"/>
                    <a:pt x="39" y="288"/>
                    <a:pt x="39" y="288"/>
                  </a:cubicBezTo>
                  <a:cubicBezTo>
                    <a:pt x="39" y="300"/>
                    <a:pt x="39" y="300"/>
                    <a:pt x="39" y="300"/>
                  </a:cubicBezTo>
                  <a:lnTo>
                    <a:pt x="51" y="300"/>
                  </a:lnTo>
                  <a:close/>
                  <a:moveTo>
                    <a:pt x="300" y="216"/>
                  </a:moveTo>
                  <a:cubicBezTo>
                    <a:pt x="247" y="300"/>
                    <a:pt x="247" y="300"/>
                    <a:pt x="247" y="300"/>
                  </a:cubicBezTo>
                  <a:cubicBezTo>
                    <a:pt x="218" y="300"/>
                    <a:pt x="218" y="300"/>
                    <a:pt x="218" y="300"/>
                  </a:cubicBezTo>
                  <a:cubicBezTo>
                    <a:pt x="198" y="263"/>
                    <a:pt x="198" y="263"/>
                    <a:pt x="198" y="263"/>
                  </a:cubicBezTo>
                  <a:cubicBezTo>
                    <a:pt x="220" y="263"/>
                    <a:pt x="220" y="263"/>
                    <a:pt x="220" y="263"/>
                  </a:cubicBezTo>
                  <a:cubicBezTo>
                    <a:pt x="233" y="285"/>
                    <a:pt x="233" y="285"/>
                    <a:pt x="233" y="285"/>
                  </a:cubicBezTo>
                  <a:cubicBezTo>
                    <a:pt x="277" y="216"/>
                    <a:pt x="277" y="216"/>
                    <a:pt x="277" y="216"/>
                  </a:cubicBezTo>
                  <a:lnTo>
                    <a:pt x="300" y="216"/>
                  </a:lnTo>
                  <a:close/>
                  <a:moveTo>
                    <a:pt x="149" y="228"/>
                  </a:moveTo>
                  <a:cubicBezTo>
                    <a:pt x="149" y="242"/>
                    <a:pt x="149" y="242"/>
                    <a:pt x="149" y="242"/>
                  </a:cubicBezTo>
                  <a:cubicBezTo>
                    <a:pt x="119" y="242"/>
                    <a:pt x="119" y="242"/>
                    <a:pt x="119" y="242"/>
                  </a:cubicBezTo>
                  <a:cubicBezTo>
                    <a:pt x="119" y="262"/>
                    <a:pt x="119" y="262"/>
                    <a:pt x="119" y="262"/>
                  </a:cubicBezTo>
                  <a:cubicBezTo>
                    <a:pt x="149" y="262"/>
                    <a:pt x="149" y="262"/>
                    <a:pt x="149" y="262"/>
                  </a:cubicBezTo>
                  <a:cubicBezTo>
                    <a:pt x="149" y="276"/>
                    <a:pt x="149" y="276"/>
                    <a:pt x="149" y="276"/>
                  </a:cubicBezTo>
                  <a:cubicBezTo>
                    <a:pt x="177" y="252"/>
                    <a:pt x="177" y="252"/>
                    <a:pt x="177" y="252"/>
                  </a:cubicBezTo>
                  <a:lnTo>
                    <a:pt x="149" y="228"/>
                  </a:lnTo>
                  <a:close/>
                  <a:moveTo>
                    <a:pt x="255" y="75"/>
                  </a:moveTo>
                  <a:cubicBezTo>
                    <a:pt x="255" y="70"/>
                    <a:pt x="255" y="66"/>
                    <a:pt x="256" y="64"/>
                  </a:cubicBezTo>
                  <a:cubicBezTo>
                    <a:pt x="256" y="62"/>
                    <a:pt x="257" y="60"/>
                    <a:pt x="259" y="59"/>
                  </a:cubicBezTo>
                  <a:cubicBezTo>
                    <a:pt x="260" y="57"/>
                    <a:pt x="262" y="55"/>
                    <a:pt x="266" y="51"/>
                  </a:cubicBezTo>
                  <a:cubicBezTo>
                    <a:pt x="272" y="46"/>
                    <a:pt x="276" y="42"/>
                    <a:pt x="278" y="38"/>
                  </a:cubicBezTo>
                  <a:cubicBezTo>
                    <a:pt x="280" y="35"/>
                    <a:pt x="281" y="31"/>
                    <a:pt x="281" y="26"/>
                  </a:cubicBezTo>
                  <a:cubicBezTo>
                    <a:pt x="281" y="19"/>
                    <a:pt x="278" y="13"/>
                    <a:pt x="272" y="8"/>
                  </a:cubicBezTo>
                  <a:cubicBezTo>
                    <a:pt x="267" y="3"/>
                    <a:pt x="259" y="0"/>
                    <a:pt x="250" y="0"/>
                  </a:cubicBezTo>
                  <a:cubicBezTo>
                    <a:pt x="241" y="0"/>
                    <a:pt x="234" y="2"/>
                    <a:pt x="228" y="7"/>
                  </a:cubicBezTo>
                  <a:cubicBezTo>
                    <a:pt x="222" y="13"/>
                    <a:pt x="219" y="21"/>
                    <a:pt x="219" y="29"/>
                  </a:cubicBezTo>
                  <a:cubicBezTo>
                    <a:pt x="231" y="29"/>
                    <a:pt x="231" y="29"/>
                    <a:pt x="231" y="29"/>
                  </a:cubicBezTo>
                  <a:cubicBezTo>
                    <a:pt x="232" y="23"/>
                    <a:pt x="232" y="19"/>
                    <a:pt x="237" y="15"/>
                  </a:cubicBezTo>
                  <a:cubicBezTo>
                    <a:pt x="241" y="12"/>
                    <a:pt x="245" y="10"/>
                    <a:pt x="250" y="10"/>
                  </a:cubicBezTo>
                  <a:cubicBezTo>
                    <a:pt x="255" y="10"/>
                    <a:pt x="261" y="12"/>
                    <a:pt x="264" y="15"/>
                  </a:cubicBezTo>
                  <a:cubicBezTo>
                    <a:pt x="268" y="19"/>
                    <a:pt x="269" y="22"/>
                    <a:pt x="269" y="26"/>
                  </a:cubicBezTo>
                  <a:cubicBezTo>
                    <a:pt x="269" y="29"/>
                    <a:pt x="268" y="32"/>
                    <a:pt x="267" y="34"/>
                  </a:cubicBezTo>
                  <a:cubicBezTo>
                    <a:pt x="265" y="36"/>
                    <a:pt x="263" y="39"/>
                    <a:pt x="259" y="43"/>
                  </a:cubicBezTo>
                  <a:cubicBezTo>
                    <a:pt x="255" y="47"/>
                    <a:pt x="252" y="49"/>
                    <a:pt x="250" y="51"/>
                  </a:cubicBezTo>
                  <a:cubicBezTo>
                    <a:pt x="248" y="54"/>
                    <a:pt x="246" y="56"/>
                    <a:pt x="245" y="59"/>
                  </a:cubicBezTo>
                  <a:cubicBezTo>
                    <a:pt x="244" y="62"/>
                    <a:pt x="243" y="66"/>
                    <a:pt x="243" y="71"/>
                  </a:cubicBezTo>
                  <a:cubicBezTo>
                    <a:pt x="243" y="72"/>
                    <a:pt x="243" y="73"/>
                    <a:pt x="243" y="75"/>
                  </a:cubicBezTo>
                  <a:lnTo>
                    <a:pt x="255" y="75"/>
                  </a:lnTo>
                  <a:close/>
                  <a:moveTo>
                    <a:pt x="255" y="96"/>
                  </a:moveTo>
                  <a:cubicBezTo>
                    <a:pt x="255" y="84"/>
                    <a:pt x="255" y="84"/>
                    <a:pt x="255" y="84"/>
                  </a:cubicBezTo>
                  <a:cubicBezTo>
                    <a:pt x="243" y="84"/>
                    <a:pt x="243" y="84"/>
                    <a:pt x="243" y="84"/>
                  </a:cubicBezTo>
                  <a:cubicBezTo>
                    <a:pt x="243" y="96"/>
                    <a:pt x="243" y="96"/>
                    <a:pt x="243" y="96"/>
                  </a:cubicBezTo>
                  <a:lnTo>
                    <a:pt x="255" y="96"/>
                  </a:lnTo>
                  <a:close/>
                  <a:moveTo>
                    <a:pt x="102" y="0"/>
                  </a:moveTo>
                  <a:cubicBezTo>
                    <a:pt x="49" y="84"/>
                    <a:pt x="49" y="84"/>
                    <a:pt x="49" y="84"/>
                  </a:cubicBezTo>
                  <a:cubicBezTo>
                    <a:pt x="20" y="84"/>
                    <a:pt x="20" y="84"/>
                    <a:pt x="20" y="84"/>
                  </a:cubicBezTo>
                  <a:cubicBezTo>
                    <a:pt x="0" y="47"/>
                    <a:pt x="0" y="47"/>
                    <a:pt x="0" y="47"/>
                  </a:cubicBezTo>
                  <a:cubicBezTo>
                    <a:pt x="22" y="47"/>
                    <a:pt x="22" y="47"/>
                    <a:pt x="22" y="47"/>
                  </a:cubicBezTo>
                  <a:cubicBezTo>
                    <a:pt x="35" y="68"/>
                    <a:pt x="35" y="68"/>
                    <a:pt x="35" y="68"/>
                  </a:cubicBezTo>
                  <a:cubicBezTo>
                    <a:pt x="79" y="0"/>
                    <a:pt x="79" y="0"/>
                    <a:pt x="79" y="0"/>
                  </a:cubicBezTo>
                  <a:lnTo>
                    <a:pt x="102" y="0"/>
                  </a:lnTo>
                  <a:close/>
                  <a:moveTo>
                    <a:pt x="147" y="72"/>
                  </a:moveTo>
                  <a:cubicBezTo>
                    <a:pt x="147" y="58"/>
                    <a:pt x="147" y="58"/>
                    <a:pt x="147" y="58"/>
                  </a:cubicBezTo>
                  <a:cubicBezTo>
                    <a:pt x="177" y="58"/>
                    <a:pt x="177" y="58"/>
                    <a:pt x="177" y="58"/>
                  </a:cubicBezTo>
                  <a:cubicBezTo>
                    <a:pt x="177" y="38"/>
                    <a:pt x="177" y="38"/>
                    <a:pt x="177" y="38"/>
                  </a:cubicBezTo>
                  <a:cubicBezTo>
                    <a:pt x="147" y="38"/>
                    <a:pt x="147" y="38"/>
                    <a:pt x="147" y="38"/>
                  </a:cubicBezTo>
                  <a:cubicBezTo>
                    <a:pt x="147" y="24"/>
                    <a:pt x="147" y="24"/>
                    <a:pt x="147" y="24"/>
                  </a:cubicBezTo>
                  <a:cubicBezTo>
                    <a:pt x="119" y="48"/>
                    <a:pt x="119" y="48"/>
                    <a:pt x="119" y="48"/>
                  </a:cubicBezTo>
                  <a:lnTo>
                    <a:pt x="147" y="72"/>
                  </a:lnTo>
                  <a:close/>
                  <a:moveTo>
                    <a:pt x="70" y="151"/>
                  </a:moveTo>
                  <a:cubicBezTo>
                    <a:pt x="56" y="151"/>
                    <a:pt x="56" y="151"/>
                    <a:pt x="56" y="151"/>
                  </a:cubicBezTo>
                  <a:cubicBezTo>
                    <a:pt x="56" y="121"/>
                    <a:pt x="56" y="121"/>
                    <a:pt x="56" y="121"/>
                  </a:cubicBezTo>
                  <a:cubicBezTo>
                    <a:pt x="36" y="121"/>
                    <a:pt x="36" y="121"/>
                    <a:pt x="36" y="121"/>
                  </a:cubicBezTo>
                  <a:cubicBezTo>
                    <a:pt x="36" y="151"/>
                    <a:pt x="36" y="151"/>
                    <a:pt x="36" y="151"/>
                  </a:cubicBezTo>
                  <a:cubicBezTo>
                    <a:pt x="22" y="151"/>
                    <a:pt x="22" y="151"/>
                    <a:pt x="22" y="151"/>
                  </a:cubicBezTo>
                  <a:cubicBezTo>
                    <a:pt x="46" y="179"/>
                    <a:pt x="46" y="179"/>
                    <a:pt x="46" y="179"/>
                  </a:cubicBezTo>
                  <a:lnTo>
                    <a:pt x="70" y="151"/>
                  </a:lnTo>
                  <a:close/>
                  <a:moveTo>
                    <a:pt x="226" y="149"/>
                  </a:moveTo>
                  <a:cubicBezTo>
                    <a:pt x="240" y="149"/>
                    <a:pt x="240" y="149"/>
                    <a:pt x="240" y="149"/>
                  </a:cubicBezTo>
                  <a:cubicBezTo>
                    <a:pt x="240" y="179"/>
                    <a:pt x="240" y="179"/>
                    <a:pt x="240" y="179"/>
                  </a:cubicBezTo>
                  <a:cubicBezTo>
                    <a:pt x="260" y="179"/>
                    <a:pt x="260" y="179"/>
                    <a:pt x="260" y="179"/>
                  </a:cubicBezTo>
                  <a:cubicBezTo>
                    <a:pt x="260" y="149"/>
                    <a:pt x="260" y="149"/>
                    <a:pt x="260" y="149"/>
                  </a:cubicBezTo>
                  <a:cubicBezTo>
                    <a:pt x="274" y="149"/>
                    <a:pt x="274" y="149"/>
                    <a:pt x="274" y="149"/>
                  </a:cubicBezTo>
                  <a:cubicBezTo>
                    <a:pt x="250" y="121"/>
                    <a:pt x="250" y="121"/>
                    <a:pt x="250" y="121"/>
                  </a:cubicBezTo>
                  <a:lnTo>
                    <a:pt x="226" y="149"/>
                  </a:lnTo>
                  <a:close/>
                </a:path>
              </a:pathLst>
            </a:custGeom>
            <a:solidFill>
              <a:srgbClr val="FFFFFF"/>
            </a:solidFill>
            <a:ln>
              <a:noFill/>
            </a:ln>
          </p:spPr>
          <p:txBody>
            <a:bodyPr vert="horz" wrap="square" lIns="0" tIns="41972" rIns="83943" bIns="41972"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nvGrpSpPr>
          <p:cNvPr id="12" name="Group 11"/>
          <p:cNvGrpSpPr/>
          <p:nvPr/>
        </p:nvGrpSpPr>
        <p:grpSpPr>
          <a:xfrm>
            <a:off x="8254666" y="1212341"/>
            <a:ext cx="1919468" cy="1005851"/>
            <a:chOff x="8255485" y="1212341"/>
            <a:chExt cx="1920240" cy="1005851"/>
          </a:xfrm>
        </p:grpSpPr>
        <p:sp>
          <p:nvSpPr>
            <p:cNvPr id="46" name="Rectangle 45"/>
            <p:cNvSpPr/>
            <p:nvPr/>
          </p:nvSpPr>
          <p:spPr>
            <a:xfrm>
              <a:off x="8255485"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BCS</a:t>
              </a:r>
            </a:p>
          </p:txBody>
        </p:sp>
        <p:sp>
          <p:nvSpPr>
            <p:cNvPr id="28" name="Freeform 89"/>
            <p:cNvSpPr>
              <a:spLocks noEditPoints="1"/>
            </p:cNvSpPr>
            <p:nvPr/>
          </p:nvSpPr>
          <p:spPr bwMode="black">
            <a:xfrm>
              <a:off x="8856060" y="1647255"/>
              <a:ext cx="719091" cy="462897"/>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chemeClr val="bg1"/>
            </a:solidFill>
            <a:ln>
              <a:noFill/>
            </a:ln>
          </p:spPr>
          <p:txBody>
            <a:bodyPr vert="horz" wrap="square" lIns="0" tIns="41972" rIns="83943" bIns="41972"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nvGrpSpPr>
          <p:cNvPr id="9" name="Group 8"/>
          <p:cNvGrpSpPr/>
          <p:nvPr/>
        </p:nvGrpSpPr>
        <p:grpSpPr>
          <a:xfrm>
            <a:off x="2280577" y="1212341"/>
            <a:ext cx="1919468" cy="1005851"/>
            <a:chOff x="2278993" y="1212341"/>
            <a:chExt cx="1920240" cy="1005851"/>
          </a:xfrm>
        </p:grpSpPr>
        <p:sp>
          <p:nvSpPr>
            <p:cNvPr id="43" name="Rectangle 42"/>
            <p:cNvSpPr/>
            <p:nvPr/>
          </p:nvSpPr>
          <p:spPr>
            <a:xfrm>
              <a:off x="2278993"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Workflow</a:t>
              </a:r>
            </a:p>
          </p:txBody>
        </p:sp>
        <p:grpSp>
          <p:nvGrpSpPr>
            <p:cNvPr id="29" name="Group 28"/>
            <p:cNvGrpSpPr/>
            <p:nvPr/>
          </p:nvGrpSpPr>
          <p:grpSpPr bwMode="black">
            <a:xfrm>
              <a:off x="3083269" y="1535182"/>
              <a:ext cx="311688" cy="601337"/>
              <a:chOff x="3360738" y="989012"/>
              <a:chExt cx="746125" cy="1439864"/>
            </a:xfrm>
          </p:grpSpPr>
          <p:sp>
            <p:nvSpPr>
              <p:cNvPr id="30" name="Freeform 36"/>
              <p:cNvSpPr>
                <a:spLocks/>
              </p:cNvSpPr>
              <p:nvPr/>
            </p:nvSpPr>
            <p:spPr bwMode="black">
              <a:xfrm>
                <a:off x="3360738" y="1255713"/>
                <a:ext cx="525463" cy="1173163"/>
              </a:xfrm>
              <a:custGeom>
                <a:avLst/>
                <a:gdLst>
                  <a:gd name="T0" fmla="*/ 252 w 562"/>
                  <a:gd name="T1" fmla="*/ 272 h 1256"/>
                  <a:gd name="T2" fmla="*/ 234 w 562"/>
                  <a:gd name="T3" fmla="*/ 192 h 1256"/>
                  <a:gd name="T4" fmla="*/ 407 w 562"/>
                  <a:gd name="T5" fmla="*/ 20 h 1256"/>
                  <a:gd name="T6" fmla="*/ 534 w 562"/>
                  <a:gd name="T7" fmla="*/ 76 h 1256"/>
                  <a:gd name="T8" fmla="*/ 562 w 562"/>
                  <a:gd name="T9" fmla="*/ 51 h 1256"/>
                  <a:gd name="T10" fmla="*/ 443 w 562"/>
                  <a:gd name="T11" fmla="*/ 0 h 1256"/>
                  <a:gd name="T12" fmla="*/ 164 w 562"/>
                  <a:gd name="T13" fmla="*/ 0 h 1256"/>
                  <a:gd name="T14" fmla="*/ 0 w 562"/>
                  <a:gd name="T15" fmla="*/ 163 h 1256"/>
                  <a:gd name="T16" fmla="*/ 0 w 562"/>
                  <a:gd name="T17" fmla="*/ 556 h 1256"/>
                  <a:gd name="T18" fmla="*/ 55 w 562"/>
                  <a:gd name="T19" fmla="*/ 612 h 1256"/>
                  <a:gd name="T20" fmla="*/ 110 w 562"/>
                  <a:gd name="T21" fmla="*/ 556 h 1256"/>
                  <a:gd name="T22" fmla="*/ 110 w 562"/>
                  <a:gd name="T23" fmla="*/ 201 h 1256"/>
                  <a:gd name="T24" fmla="*/ 139 w 562"/>
                  <a:gd name="T25" fmla="*/ 201 h 1256"/>
                  <a:gd name="T26" fmla="*/ 139 w 562"/>
                  <a:gd name="T27" fmla="*/ 1182 h 1256"/>
                  <a:gd name="T28" fmla="*/ 214 w 562"/>
                  <a:gd name="T29" fmla="*/ 1256 h 1256"/>
                  <a:gd name="T30" fmla="*/ 288 w 562"/>
                  <a:gd name="T31" fmla="*/ 1182 h 1256"/>
                  <a:gd name="T32" fmla="*/ 288 w 562"/>
                  <a:gd name="T33" fmla="*/ 615 h 1256"/>
                  <a:gd name="T34" fmla="*/ 317 w 562"/>
                  <a:gd name="T35" fmla="*/ 615 h 1256"/>
                  <a:gd name="T36" fmla="*/ 317 w 562"/>
                  <a:gd name="T37" fmla="*/ 1182 h 1256"/>
                  <a:gd name="T38" fmla="*/ 392 w 562"/>
                  <a:gd name="T39" fmla="*/ 1256 h 1256"/>
                  <a:gd name="T40" fmla="*/ 467 w 562"/>
                  <a:gd name="T41" fmla="*/ 1182 h 1256"/>
                  <a:gd name="T42" fmla="*/ 467 w 562"/>
                  <a:gd name="T43" fmla="*/ 516 h 1256"/>
                  <a:gd name="T44" fmla="*/ 252 w 562"/>
                  <a:gd name="T45" fmla="*/ 272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2" h="1256">
                    <a:moveTo>
                      <a:pt x="252" y="272"/>
                    </a:moveTo>
                    <a:cubicBezTo>
                      <a:pt x="248" y="262"/>
                      <a:pt x="234" y="225"/>
                      <a:pt x="234" y="192"/>
                    </a:cubicBezTo>
                    <a:cubicBezTo>
                      <a:pt x="234" y="97"/>
                      <a:pt x="312" y="20"/>
                      <a:pt x="407" y="20"/>
                    </a:cubicBezTo>
                    <a:cubicBezTo>
                      <a:pt x="456" y="20"/>
                      <a:pt x="501" y="41"/>
                      <a:pt x="534" y="76"/>
                    </a:cubicBezTo>
                    <a:cubicBezTo>
                      <a:pt x="542" y="66"/>
                      <a:pt x="551" y="58"/>
                      <a:pt x="562" y="51"/>
                    </a:cubicBezTo>
                    <a:cubicBezTo>
                      <a:pt x="532" y="20"/>
                      <a:pt x="490" y="0"/>
                      <a:pt x="443" y="0"/>
                    </a:cubicBezTo>
                    <a:cubicBezTo>
                      <a:pt x="164" y="0"/>
                      <a:pt x="164" y="0"/>
                      <a:pt x="164" y="0"/>
                    </a:cubicBezTo>
                    <a:cubicBezTo>
                      <a:pt x="73" y="0"/>
                      <a:pt x="0" y="73"/>
                      <a:pt x="0" y="163"/>
                    </a:cubicBezTo>
                    <a:cubicBezTo>
                      <a:pt x="0" y="556"/>
                      <a:pt x="0" y="556"/>
                      <a:pt x="0" y="556"/>
                    </a:cubicBezTo>
                    <a:cubicBezTo>
                      <a:pt x="0" y="587"/>
                      <a:pt x="25" y="612"/>
                      <a:pt x="55" y="612"/>
                    </a:cubicBezTo>
                    <a:cubicBezTo>
                      <a:pt x="86" y="612"/>
                      <a:pt x="110" y="587"/>
                      <a:pt x="110" y="556"/>
                    </a:cubicBezTo>
                    <a:cubicBezTo>
                      <a:pt x="110" y="201"/>
                      <a:pt x="110" y="201"/>
                      <a:pt x="110" y="201"/>
                    </a:cubicBezTo>
                    <a:cubicBezTo>
                      <a:pt x="139" y="201"/>
                      <a:pt x="139" y="201"/>
                      <a:pt x="139" y="201"/>
                    </a:cubicBezTo>
                    <a:cubicBezTo>
                      <a:pt x="139" y="1182"/>
                      <a:pt x="139" y="1182"/>
                      <a:pt x="139" y="1182"/>
                    </a:cubicBezTo>
                    <a:cubicBezTo>
                      <a:pt x="139" y="1223"/>
                      <a:pt x="173" y="1256"/>
                      <a:pt x="214" y="1256"/>
                    </a:cubicBezTo>
                    <a:cubicBezTo>
                      <a:pt x="255" y="1256"/>
                      <a:pt x="288" y="1223"/>
                      <a:pt x="288" y="1182"/>
                    </a:cubicBezTo>
                    <a:cubicBezTo>
                      <a:pt x="288" y="615"/>
                      <a:pt x="288" y="615"/>
                      <a:pt x="288" y="615"/>
                    </a:cubicBezTo>
                    <a:cubicBezTo>
                      <a:pt x="317" y="615"/>
                      <a:pt x="317" y="615"/>
                      <a:pt x="317" y="615"/>
                    </a:cubicBezTo>
                    <a:cubicBezTo>
                      <a:pt x="317" y="1182"/>
                      <a:pt x="317" y="1182"/>
                      <a:pt x="317" y="1182"/>
                    </a:cubicBezTo>
                    <a:cubicBezTo>
                      <a:pt x="317" y="1223"/>
                      <a:pt x="351" y="1256"/>
                      <a:pt x="392" y="1256"/>
                    </a:cubicBezTo>
                    <a:cubicBezTo>
                      <a:pt x="433" y="1256"/>
                      <a:pt x="467" y="1223"/>
                      <a:pt x="467" y="1182"/>
                    </a:cubicBezTo>
                    <a:cubicBezTo>
                      <a:pt x="467" y="516"/>
                      <a:pt x="467" y="516"/>
                      <a:pt x="467" y="516"/>
                    </a:cubicBezTo>
                    <a:cubicBezTo>
                      <a:pt x="398" y="459"/>
                      <a:pt x="284" y="354"/>
                      <a:pt x="252" y="2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sp>
            <p:nvSpPr>
              <p:cNvPr id="31"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sp>
            <p:nvSpPr>
              <p:cNvPr id="32"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sp>
            <p:nvSpPr>
              <p:cNvPr id="48" name="Freeform 39"/>
              <p:cNvSpPr>
                <a:spLocks/>
              </p:cNvSpPr>
              <p:nvPr/>
            </p:nvSpPr>
            <p:spPr bwMode="black">
              <a:xfrm>
                <a:off x="3606800" y="1304925"/>
                <a:ext cx="500063" cy="444500"/>
              </a:xfrm>
              <a:custGeom>
                <a:avLst/>
                <a:gdLst>
                  <a:gd name="T0" fmla="*/ 267 w 535"/>
                  <a:gd name="T1" fmla="*/ 476 h 477"/>
                  <a:gd name="T2" fmla="*/ 15 w 535"/>
                  <a:gd name="T3" fmla="*/ 208 h 477"/>
                  <a:gd name="T4" fmla="*/ 0 w 535"/>
                  <a:gd name="T5" fmla="*/ 140 h 477"/>
                  <a:gd name="T6" fmla="*/ 141 w 535"/>
                  <a:gd name="T7" fmla="*/ 0 h 477"/>
                  <a:gd name="T8" fmla="*/ 268 w 535"/>
                  <a:gd name="T9" fmla="*/ 80 h 477"/>
                  <a:gd name="T10" fmla="*/ 394 w 535"/>
                  <a:gd name="T11" fmla="*/ 0 h 477"/>
                  <a:gd name="T12" fmla="*/ 535 w 535"/>
                  <a:gd name="T13" fmla="*/ 140 h 477"/>
                  <a:gd name="T14" fmla="*/ 520 w 535"/>
                  <a:gd name="T15" fmla="*/ 208 h 477"/>
                  <a:gd name="T16" fmla="*/ 269 w 535"/>
                  <a:gd name="T17" fmla="*/ 476 h 477"/>
                  <a:gd name="T18" fmla="*/ 268 w 535"/>
                  <a:gd name="T19" fmla="*/ 477 h 477"/>
                  <a:gd name="T20" fmla="*/ 267 w 535"/>
                  <a:gd name="T21" fmla="*/ 476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5" h="477">
                    <a:moveTo>
                      <a:pt x="267" y="476"/>
                    </a:moveTo>
                    <a:cubicBezTo>
                      <a:pt x="247" y="461"/>
                      <a:pt x="55" y="310"/>
                      <a:pt x="15" y="208"/>
                    </a:cubicBezTo>
                    <a:cubicBezTo>
                      <a:pt x="8" y="189"/>
                      <a:pt x="0" y="162"/>
                      <a:pt x="0" y="140"/>
                    </a:cubicBezTo>
                    <a:cubicBezTo>
                      <a:pt x="0" y="63"/>
                      <a:pt x="63" y="0"/>
                      <a:pt x="141" y="0"/>
                    </a:cubicBezTo>
                    <a:cubicBezTo>
                      <a:pt x="197" y="0"/>
                      <a:pt x="245" y="33"/>
                      <a:pt x="268" y="80"/>
                    </a:cubicBezTo>
                    <a:cubicBezTo>
                      <a:pt x="290" y="33"/>
                      <a:pt x="339" y="0"/>
                      <a:pt x="394" y="0"/>
                    </a:cubicBezTo>
                    <a:cubicBezTo>
                      <a:pt x="472" y="0"/>
                      <a:pt x="535" y="63"/>
                      <a:pt x="535" y="140"/>
                    </a:cubicBezTo>
                    <a:cubicBezTo>
                      <a:pt x="535" y="162"/>
                      <a:pt x="527" y="189"/>
                      <a:pt x="520" y="208"/>
                    </a:cubicBezTo>
                    <a:cubicBezTo>
                      <a:pt x="480" y="310"/>
                      <a:pt x="288" y="461"/>
                      <a:pt x="269" y="476"/>
                    </a:cubicBezTo>
                    <a:cubicBezTo>
                      <a:pt x="268" y="477"/>
                      <a:pt x="268" y="477"/>
                      <a:pt x="268" y="477"/>
                    </a:cubicBezTo>
                    <a:lnTo>
                      <a:pt x="267" y="4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sp>
        <p:nvSpPr>
          <p:cNvPr id="15" name="Rectangle 14"/>
          <p:cNvSpPr/>
          <p:nvPr/>
        </p:nvSpPr>
        <p:spPr bwMode="auto">
          <a:xfrm>
            <a:off x="2877" y="6514739"/>
            <a:ext cx="12431098"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algn="ctr" defTabSz="913830"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289212" y="307377"/>
            <a:ext cx="11369864" cy="763587"/>
          </a:xfrm>
        </p:spPr>
        <p:txBody>
          <a:bodyPr/>
          <a:lstStyle/>
          <a:p>
            <a:r>
              <a:rPr lang="en-US" sz="5398" dirty="0" smtClean="0"/>
              <a:t>Las APIs de </a:t>
            </a:r>
            <a:r>
              <a:rPr lang="en-US" sz="5398" dirty="0" err="1" smtClean="0"/>
              <a:t>cliente</a:t>
            </a:r>
            <a:r>
              <a:rPr lang="en-US" sz="5398" dirty="0" smtClean="0"/>
              <a:t> de SharePoint</a:t>
            </a:r>
            <a:endParaRPr lang="en-US" sz="5398" dirty="0"/>
          </a:p>
        </p:txBody>
      </p:sp>
      <p:sp>
        <p:nvSpPr>
          <p:cNvPr id="13" name="Rectangle 12"/>
          <p:cNvSpPr/>
          <p:nvPr/>
        </p:nvSpPr>
        <p:spPr bwMode="auto">
          <a:xfrm>
            <a:off x="4572997" y="-2263395"/>
            <a:ext cx="914032"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algn="ctr" defTabSz="913830"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45902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
                                        <p:tgtEl>
                                          <p:spTgt spid="8"/>
                                        </p:tgtEl>
                                      </p:cBhvr>
                                    </p:animEffect>
                                  </p:childTnLst>
                                </p:cTn>
                              </p:par>
                              <p:par>
                                <p:cTn id="8" presetID="63" presetClass="path" presetSubtype="0" decel="100000" fill="hold" nodeType="withEffect">
                                  <p:stCondLst>
                                    <p:cond delay="700"/>
                                  </p:stCondLst>
                                  <p:childTnLst>
                                    <p:animMotion origin="layout" path="M -0.02412 4.2079E-6 L -2.20832E-6 4.2079E-6 " pathEditMode="relative" rAng="0" ptsTypes="AA">
                                      <p:cBhvr>
                                        <p:cTn id="9" dur="200" fill="hold"/>
                                        <p:tgtEl>
                                          <p:spTgt spid="8"/>
                                        </p:tgtEl>
                                        <p:attrNameLst>
                                          <p:attrName>ppt_x</p:attrName>
                                          <p:attrName>ppt_y</p:attrName>
                                        </p:attrNameLst>
                                      </p:cBhvr>
                                      <p:rCtr x="1200" y="0"/>
                                    </p:animMotion>
                                  </p:childTnLst>
                                </p:cTn>
                              </p:par>
                              <p:par>
                                <p:cTn id="10" presetID="6" presetClass="emph" presetSubtype="0" accel="100000" autoRev="1" fill="hold" nodeType="withEffect">
                                  <p:stCondLst>
                                    <p:cond delay="200"/>
                                  </p:stCondLst>
                                  <p:childTnLst>
                                    <p:animScale>
                                      <p:cBhvr>
                                        <p:cTn id="11" dur="400" fill="hold"/>
                                        <p:tgtEl>
                                          <p:spTgt spid="8"/>
                                        </p:tgtEl>
                                      </p:cBhvr>
                                      <p:by x="80000" y="80000"/>
                                    </p:animScale>
                                  </p:childTnLst>
                                </p:cTn>
                              </p:par>
                            </p:childTnLst>
                          </p:cTn>
                        </p:par>
                        <p:par>
                          <p:cTn id="12" fill="hold">
                            <p:stCondLst>
                              <p:cond delay="1000"/>
                            </p:stCondLst>
                            <p:childTnLst>
                              <p:par>
                                <p:cTn id="13" presetID="1"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0" presetClass="entr" presetSubtype="0" fill="hold" nodeType="withEffect">
                                  <p:stCondLst>
                                    <p:cond delay="70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200"/>
                                        <p:tgtEl>
                                          <p:spTgt spid="9"/>
                                        </p:tgtEl>
                                      </p:cBhvr>
                                    </p:animEffect>
                                  </p:childTnLst>
                                </p:cTn>
                              </p:par>
                              <p:par>
                                <p:cTn id="18" presetID="63" presetClass="path" presetSubtype="0" decel="100000" fill="hold" nodeType="withEffect">
                                  <p:stCondLst>
                                    <p:cond delay="700"/>
                                  </p:stCondLst>
                                  <p:childTnLst>
                                    <p:animMotion origin="layout" path="M -0.02412 4.2079E-6 L -2.20832E-6 4.2079E-6 " pathEditMode="relative" rAng="0" ptsTypes="AA">
                                      <p:cBhvr>
                                        <p:cTn id="19" dur="200" fill="hold"/>
                                        <p:tgtEl>
                                          <p:spTgt spid="9"/>
                                        </p:tgtEl>
                                        <p:attrNameLst>
                                          <p:attrName>ppt_x</p:attrName>
                                          <p:attrName>ppt_y</p:attrName>
                                        </p:attrNameLst>
                                      </p:cBhvr>
                                      <p:rCtr x="1200" y="0"/>
                                    </p:animMotion>
                                  </p:childTnLst>
                                </p:cTn>
                              </p:par>
                              <p:par>
                                <p:cTn id="20" presetID="6" presetClass="emph" presetSubtype="0" accel="100000" autoRev="1" fill="hold" nodeType="withEffect">
                                  <p:stCondLst>
                                    <p:cond delay="200"/>
                                  </p:stCondLst>
                                  <p:childTnLst>
                                    <p:animScale>
                                      <p:cBhvr>
                                        <p:cTn id="21" dur="400" fill="hold"/>
                                        <p:tgtEl>
                                          <p:spTgt spid="9"/>
                                        </p:tgtEl>
                                      </p:cBhvr>
                                      <p:by x="80000" y="80000"/>
                                    </p:animScale>
                                  </p:childTnLst>
                                </p:cTn>
                              </p:par>
                            </p:childTnLst>
                          </p:cTn>
                        </p:par>
                        <p:par>
                          <p:cTn id="22" fill="hold">
                            <p:stCondLst>
                              <p:cond delay="2000"/>
                            </p:stCondLst>
                            <p:childTnLst>
                              <p:par>
                                <p:cTn id="23" presetID="1" presetClass="entr" presetSubtype="0" fill="hold" grpId="1" nodeType="after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0" presetClass="entr" presetSubtype="0" fill="hold" nodeType="withEffect">
                                  <p:stCondLst>
                                    <p:cond delay="7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200"/>
                                        <p:tgtEl>
                                          <p:spTgt spid="10"/>
                                        </p:tgtEl>
                                      </p:cBhvr>
                                    </p:animEffect>
                                  </p:childTnLst>
                                </p:cTn>
                              </p:par>
                              <p:par>
                                <p:cTn id="28" presetID="63" presetClass="path" presetSubtype="0" decel="100000" fill="hold" nodeType="withEffect">
                                  <p:stCondLst>
                                    <p:cond delay="700"/>
                                  </p:stCondLst>
                                  <p:childTnLst>
                                    <p:animMotion origin="layout" path="M -0.02412 4.2079E-6 L -2.20832E-6 4.2079E-6 " pathEditMode="relative" rAng="0" ptsTypes="AA">
                                      <p:cBhvr>
                                        <p:cTn id="29" dur="200" fill="hold"/>
                                        <p:tgtEl>
                                          <p:spTgt spid="10"/>
                                        </p:tgtEl>
                                        <p:attrNameLst>
                                          <p:attrName>ppt_x</p:attrName>
                                          <p:attrName>ppt_y</p:attrName>
                                        </p:attrNameLst>
                                      </p:cBhvr>
                                      <p:rCtr x="1200" y="0"/>
                                    </p:animMotion>
                                  </p:childTnLst>
                                </p:cTn>
                              </p:par>
                              <p:par>
                                <p:cTn id="30" presetID="6" presetClass="emph" presetSubtype="0" accel="100000" autoRev="1" fill="hold" nodeType="withEffect">
                                  <p:stCondLst>
                                    <p:cond delay="200"/>
                                  </p:stCondLst>
                                  <p:childTnLst>
                                    <p:animScale>
                                      <p:cBhvr>
                                        <p:cTn id="31" dur="400" fill="hold"/>
                                        <p:tgtEl>
                                          <p:spTgt spid="10"/>
                                        </p:tgtEl>
                                      </p:cBhvr>
                                      <p:by x="80000" y="80000"/>
                                    </p:animScale>
                                  </p:childTnLst>
                                </p:cTn>
                              </p:par>
                            </p:childTnLst>
                          </p:cTn>
                        </p:par>
                        <p:par>
                          <p:cTn id="32" fill="hold">
                            <p:stCondLst>
                              <p:cond delay="3000"/>
                            </p:stCondLst>
                            <p:childTnLst>
                              <p:par>
                                <p:cTn id="33" presetID="1" presetClass="entr" presetSubtype="0" fill="hold" grpId="2" nodeType="after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0" presetClass="entr" presetSubtype="0" fill="hold" nodeType="withEffect">
                                  <p:stCondLst>
                                    <p:cond delay="7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200"/>
                                        <p:tgtEl>
                                          <p:spTgt spid="11"/>
                                        </p:tgtEl>
                                      </p:cBhvr>
                                    </p:animEffect>
                                  </p:childTnLst>
                                </p:cTn>
                              </p:par>
                              <p:par>
                                <p:cTn id="38" presetID="63" presetClass="path" presetSubtype="0" decel="100000" fill="hold" nodeType="withEffect">
                                  <p:stCondLst>
                                    <p:cond delay="700"/>
                                  </p:stCondLst>
                                  <p:childTnLst>
                                    <p:animMotion origin="layout" path="M -0.02412 4.2079E-6 L -2.20832E-6 4.2079E-6 " pathEditMode="relative" rAng="0" ptsTypes="AA">
                                      <p:cBhvr>
                                        <p:cTn id="39" dur="200" fill="hold"/>
                                        <p:tgtEl>
                                          <p:spTgt spid="11"/>
                                        </p:tgtEl>
                                        <p:attrNameLst>
                                          <p:attrName>ppt_x</p:attrName>
                                          <p:attrName>ppt_y</p:attrName>
                                        </p:attrNameLst>
                                      </p:cBhvr>
                                      <p:rCtr x="1200" y="0"/>
                                    </p:animMotion>
                                  </p:childTnLst>
                                </p:cTn>
                              </p:par>
                              <p:par>
                                <p:cTn id="40" presetID="6" presetClass="emph" presetSubtype="0" accel="100000" autoRev="1" fill="hold" nodeType="withEffect">
                                  <p:stCondLst>
                                    <p:cond delay="200"/>
                                  </p:stCondLst>
                                  <p:childTnLst>
                                    <p:animScale>
                                      <p:cBhvr>
                                        <p:cTn id="41" dur="400" fill="hold"/>
                                        <p:tgtEl>
                                          <p:spTgt spid="11"/>
                                        </p:tgtEl>
                                      </p:cBhvr>
                                      <p:by x="80000" y="80000"/>
                                    </p:animScale>
                                  </p:childTnLst>
                                </p:cTn>
                              </p:par>
                            </p:childTnLst>
                          </p:cTn>
                        </p:par>
                        <p:par>
                          <p:cTn id="42" fill="hold">
                            <p:stCondLst>
                              <p:cond delay="4000"/>
                            </p:stCondLst>
                            <p:childTnLst>
                              <p:par>
                                <p:cTn id="43" presetID="1" presetClass="entr" presetSubtype="0" fill="hold" grpId="3" nodeType="after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par>
                                <p:cTn id="45" presetID="10" presetClass="entr" presetSubtype="0" fill="hold" nodeType="withEffect">
                                  <p:stCondLst>
                                    <p:cond delay="7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200"/>
                                        <p:tgtEl>
                                          <p:spTgt spid="12"/>
                                        </p:tgtEl>
                                      </p:cBhvr>
                                    </p:animEffect>
                                  </p:childTnLst>
                                </p:cTn>
                              </p:par>
                              <p:par>
                                <p:cTn id="48" presetID="63" presetClass="path" presetSubtype="0" decel="100000" fill="hold" nodeType="withEffect">
                                  <p:stCondLst>
                                    <p:cond delay="700"/>
                                  </p:stCondLst>
                                  <p:childTnLst>
                                    <p:animMotion origin="layout" path="M -0.02412 4.2079E-6 L -2.20832E-6 4.2079E-6 " pathEditMode="relative" rAng="0" ptsTypes="AA">
                                      <p:cBhvr>
                                        <p:cTn id="49" dur="200" fill="hold"/>
                                        <p:tgtEl>
                                          <p:spTgt spid="12"/>
                                        </p:tgtEl>
                                        <p:attrNameLst>
                                          <p:attrName>ppt_x</p:attrName>
                                          <p:attrName>ppt_y</p:attrName>
                                        </p:attrNameLst>
                                      </p:cBhvr>
                                      <p:rCtr x="1200" y="0"/>
                                    </p:animMotion>
                                  </p:childTnLst>
                                </p:cTn>
                              </p:par>
                              <p:par>
                                <p:cTn id="50" presetID="6" presetClass="emph" presetSubtype="0" accel="100000" autoRev="1" fill="hold" nodeType="withEffect">
                                  <p:stCondLst>
                                    <p:cond delay="200"/>
                                  </p:stCondLst>
                                  <p:childTnLst>
                                    <p:animScale>
                                      <p:cBhvr>
                                        <p:cTn id="51" dur="400" fill="hold"/>
                                        <p:tgtEl>
                                          <p:spTgt spid="12"/>
                                        </p:tgtEl>
                                      </p:cBhvr>
                                      <p:by x="80000" y="80000"/>
                                    </p:animScale>
                                  </p:childTnLst>
                                </p:cTn>
                              </p:par>
                            </p:childTnLst>
                          </p:cTn>
                        </p:par>
                        <p:par>
                          <p:cTn id="52" fill="hold">
                            <p:stCondLst>
                              <p:cond delay="5000"/>
                            </p:stCondLst>
                            <p:childTnLst>
                              <p:par>
                                <p:cTn id="53" presetID="1" presetClass="entr" presetSubtype="0" fill="hold" grpId="4" nodeType="after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par>
                                <p:cTn id="55" presetID="10" presetClass="entr" presetSubtype="0" fill="hold" grpId="0" nodeType="withEffect">
                                  <p:stCondLst>
                                    <p:cond delay="70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200"/>
                                        <p:tgtEl>
                                          <p:spTgt spid="47"/>
                                        </p:tgtEl>
                                      </p:cBhvr>
                                    </p:animEffect>
                                  </p:childTnLst>
                                </p:cTn>
                              </p:par>
                              <p:par>
                                <p:cTn id="58" presetID="63" presetClass="path" presetSubtype="0" decel="100000" fill="hold" grpId="1" nodeType="withEffect">
                                  <p:stCondLst>
                                    <p:cond delay="700"/>
                                  </p:stCondLst>
                                  <p:childTnLst>
                                    <p:animMotion origin="layout" path="M -0.02412 4.2079E-6 L -2.20832E-6 4.2079E-6 " pathEditMode="relative" rAng="0" ptsTypes="AA">
                                      <p:cBhvr>
                                        <p:cTn id="59" dur="200" fill="hold"/>
                                        <p:tgtEl>
                                          <p:spTgt spid="47"/>
                                        </p:tgtEl>
                                        <p:attrNameLst>
                                          <p:attrName>ppt_x</p:attrName>
                                          <p:attrName>ppt_y</p:attrName>
                                        </p:attrNameLst>
                                      </p:cBhvr>
                                      <p:rCtr x="1200" y="0"/>
                                    </p:animMotion>
                                  </p:childTnLst>
                                </p:cTn>
                              </p:par>
                              <p:par>
                                <p:cTn id="60" presetID="6" presetClass="emph" presetSubtype="0" accel="100000" autoRev="1" fill="hold" grpId="2" nodeType="withEffect">
                                  <p:stCondLst>
                                    <p:cond delay="200"/>
                                  </p:stCondLst>
                                  <p:childTnLst>
                                    <p:animScale>
                                      <p:cBhvr>
                                        <p:cTn id="61" dur="400" fill="hold"/>
                                        <p:tgtEl>
                                          <p:spTgt spid="47"/>
                                        </p:tgtEl>
                                      </p:cBhvr>
                                      <p:by x="80000" y="80000"/>
                                    </p:animScale>
                                  </p:childTnLst>
                                </p:cTn>
                              </p:par>
                              <p:par>
                                <p:cTn id="62" presetID="2" presetClass="entr" presetSubtype="4" decel="100000" fill="hold" grpId="0" nodeType="withEffect">
                                  <p:stCondLst>
                                    <p:cond delay="1250"/>
                                  </p:stCondLst>
                                  <p:childTnLst>
                                    <p:set>
                                      <p:cBhvr>
                                        <p:cTn id="63" dur="1" fill="hold">
                                          <p:stCondLst>
                                            <p:cond delay="0"/>
                                          </p:stCondLst>
                                        </p:cTn>
                                        <p:tgtEl>
                                          <p:spTgt spid="38"/>
                                        </p:tgtEl>
                                        <p:attrNameLst>
                                          <p:attrName>style.visibility</p:attrName>
                                        </p:attrNameLst>
                                      </p:cBhvr>
                                      <p:to>
                                        <p:strVal val="visible"/>
                                      </p:to>
                                    </p:set>
                                    <p:anim calcmode="lin" valueType="num">
                                      <p:cBhvr additive="base">
                                        <p:cTn id="64" dur="1500" fill="hold"/>
                                        <p:tgtEl>
                                          <p:spTgt spid="38"/>
                                        </p:tgtEl>
                                        <p:attrNameLst>
                                          <p:attrName>ppt_x</p:attrName>
                                        </p:attrNameLst>
                                      </p:cBhvr>
                                      <p:tavLst>
                                        <p:tav tm="0">
                                          <p:val>
                                            <p:strVal val="#ppt_x"/>
                                          </p:val>
                                        </p:tav>
                                        <p:tav tm="100000">
                                          <p:val>
                                            <p:strVal val="#ppt_x"/>
                                          </p:val>
                                        </p:tav>
                                      </p:tavLst>
                                    </p:anim>
                                    <p:anim calcmode="lin" valueType="num">
                                      <p:cBhvr additive="base">
                                        <p:cTn id="65" dur="1500" fill="hold"/>
                                        <p:tgtEl>
                                          <p:spTgt spid="38"/>
                                        </p:tgtEl>
                                        <p:attrNameLst>
                                          <p:attrName>ppt_y</p:attrName>
                                        </p:attrNameLst>
                                      </p:cBhvr>
                                      <p:tavLst>
                                        <p:tav tm="0">
                                          <p:val>
                                            <p:strVal val="1+#ppt_h/2"/>
                                          </p:val>
                                        </p:tav>
                                        <p:tav tm="100000">
                                          <p:val>
                                            <p:strVal val="#ppt_y"/>
                                          </p:val>
                                        </p:tav>
                                      </p:tavLst>
                                    </p:anim>
                                  </p:childTnLst>
                                </p:cTn>
                              </p:par>
                            </p:childTnLst>
                          </p:cTn>
                        </p:par>
                        <p:par>
                          <p:cTn id="66" fill="hold">
                            <p:stCondLst>
                              <p:cond delay="7750"/>
                            </p:stCondLst>
                            <p:childTnLst>
                              <p:par>
                                <p:cTn id="67" presetID="2" presetClass="entr" presetSubtype="4" decel="100000" fill="hold" nodeType="afterEffect">
                                  <p:stCondLst>
                                    <p:cond delay="0"/>
                                  </p:stCondLst>
                                  <p:childTnLst>
                                    <p:set>
                                      <p:cBhvr>
                                        <p:cTn id="68" dur="1" fill="hold">
                                          <p:stCondLst>
                                            <p:cond delay="0"/>
                                          </p:stCondLst>
                                        </p:cTn>
                                        <p:tgtEl>
                                          <p:spTgt spid="14"/>
                                        </p:tgtEl>
                                        <p:attrNameLst>
                                          <p:attrName>style.visibility</p:attrName>
                                        </p:attrNameLst>
                                      </p:cBhvr>
                                      <p:to>
                                        <p:strVal val="visible"/>
                                      </p:to>
                                    </p:set>
                                    <p:anim calcmode="lin" valueType="num">
                                      <p:cBhvr additive="base">
                                        <p:cTn id="69" dur="1000" fill="hold"/>
                                        <p:tgtEl>
                                          <p:spTgt spid="14"/>
                                        </p:tgtEl>
                                        <p:attrNameLst>
                                          <p:attrName>ppt_x</p:attrName>
                                        </p:attrNameLst>
                                      </p:cBhvr>
                                      <p:tavLst>
                                        <p:tav tm="0">
                                          <p:val>
                                            <p:strVal val="#ppt_x"/>
                                          </p:val>
                                        </p:tav>
                                        <p:tav tm="100000">
                                          <p:val>
                                            <p:strVal val="#ppt_x"/>
                                          </p:val>
                                        </p:tav>
                                      </p:tavLst>
                                    </p:anim>
                                    <p:anim calcmode="lin" valueType="num">
                                      <p:cBhvr additive="base">
                                        <p:cTn id="70" dur="1000" fill="hold"/>
                                        <p:tgtEl>
                                          <p:spTgt spid="14"/>
                                        </p:tgtEl>
                                        <p:attrNameLst>
                                          <p:attrName>ppt_y</p:attrName>
                                        </p:attrNameLst>
                                      </p:cBhvr>
                                      <p:tavLst>
                                        <p:tav tm="0">
                                          <p:val>
                                            <p:strVal val="1+#ppt_h/2"/>
                                          </p:val>
                                        </p:tav>
                                        <p:tav tm="100000">
                                          <p:val>
                                            <p:strVal val="#ppt_y"/>
                                          </p:val>
                                        </p:tav>
                                      </p:tavLst>
                                    </p:anim>
                                  </p:childTnLst>
                                </p:cTn>
                              </p:par>
                              <p:par>
                                <p:cTn id="71" presetID="2" presetClass="entr" presetSubtype="4" decel="100000" fill="hold" nodeType="withEffect">
                                  <p:stCondLst>
                                    <p:cond delay="250"/>
                                  </p:stCondLst>
                                  <p:childTnLst>
                                    <p:set>
                                      <p:cBhvr>
                                        <p:cTn id="72" dur="1" fill="hold">
                                          <p:stCondLst>
                                            <p:cond delay="0"/>
                                          </p:stCondLst>
                                        </p:cTn>
                                        <p:tgtEl>
                                          <p:spTgt spid="5"/>
                                        </p:tgtEl>
                                        <p:attrNameLst>
                                          <p:attrName>style.visibility</p:attrName>
                                        </p:attrNameLst>
                                      </p:cBhvr>
                                      <p:to>
                                        <p:strVal val="visible"/>
                                      </p:to>
                                    </p:set>
                                    <p:anim calcmode="lin" valueType="num">
                                      <p:cBhvr additive="base">
                                        <p:cTn id="73" dur="1000" fill="hold"/>
                                        <p:tgtEl>
                                          <p:spTgt spid="5"/>
                                        </p:tgtEl>
                                        <p:attrNameLst>
                                          <p:attrName>ppt_x</p:attrName>
                                        </p:attrNameLst>
                                      </p:cBhvr>
                                      <p:tavLst>
                                        <p:tav tm="0">
                                          <p:val>
                                            <p:strVal val="#ppt_x"/>
                                          </p:val>
                                        </p:tav>
                                        <p:tav tm="100000">
                                          <p:val>
                                            <p:strVal val="#ppt_x"/>
                                          </p:val>
                                        </p:tav>
                                      </p:tavLst>
                                    </p:anim>
                                    <p:anim calcmode="lin" valueType="num">
                                      <p:cBhvr additive="base">
                                        <p:cTn id="74" dur="1000" fill="hold"/>
                                        <p:tgtEl>
                                          <p:spTgt spid="5"/>
                                        </p:tgtEl>
                                        <p:attrNameLst>
                                          <p:attrName>ppt_y</p:attrName>
                                        </p:attrNameLst>
                                      </p:cBhvr>
                                      <p:tavLst>
                                        <p:tav tm="0">
                                          <p:val>
                                            <p:strVal val="1+#ppt_h/2"/>
                                          </p:val>
                                        </p:tav>
                                        <p:tav tm="100000">
                                          <p:val>
                                            <p:strVal val="#ppt_y"/>
                                          </p:val>
                                        </p:tav>
                                      </p:tavLst>
                                    </p:anim>
                                  </p:childTnLst>
                                </p:cTn>
                              </p:par>
                            </p:childTnLst>
                          </p:cTn>
                        </p:par>
                        <p:par>
                          <p:cTn id="75" fill="hold">
                            <p:stCondLst>
                              <p:cond delay="9000"/>
                            </p:stCondLst>
                            <p:childTnLst>
                              <p:par>
                                <p:cTn id="76" presetID="2" presetClass="entr" presetSubtype="4" decel="100000" fill="hold" grpId="0" nodeType="afterEffect">
                                  <p:stCondLst>
                                    <p:cond delay="0"/>
                                  </p:stCondLst>
                                  <p:childTnLst>
                                    <p:set>
                                      <p:cBhvr>
                                        <p:cTn id="77" dur="1" fill="hold">
                                          <p:stCondLst>
                                            <p:cond delay="0"/>
                                          </p:stCondLst>
                                        </p:cTn>
                                        <p:tgtEl>
                                          <p:spTgt spid="37"/>
                                        </p:tgtEl>
                                        <p:attrNameLst>
                                          <p:attrName>style.visibility</p:attrName>
                                        </p:attrNameLst>
                                      </p:cBhvr>
                                      <p:to>
                                        <p:strVal val="visible"/>
                                      </p:to>
                                    </p:set>
                                    <p:anim calcmode="lin" valueType="num">
                                      <p:cBhvr additive="base">
                                        <p:cTn id="78" dur="1000" fill="hold"/>
                                        <p:tgtEl>
                                          <p:spTgt spid="37"/>
                                        </p:tgtEl>
                                        <p:attrNameLst>
                                          <p:attrName>ppt_x</p:attrName>
                                        </p:attrNameLst>
                                      </p:cBhvr>
                                      <p:tavLst>
                                        <p:tav tm="0">
                                          <p:val>
                                            <p:strVal val="#ppt_x"/>
                                          </p:val>
                                        </p:tav>
                                        <p:tav tm="100000">
                                          <p:val>
                                            <p:strVal val="#ppt_x"/>
                                          </p:val>
                                        </p:tav>
                                      </p:tavLst>
                                    </p:anim>
                                    <p:anim calcmode="lin" valueType="num">
                                      <p:cBhvr additive="base">
                                        <p:cTn id="79"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47" grpId="0" animBg="1"/>
      <p:bldP spid="47" grpId="1" animBg="1"/>
      <p:bldP spid="47" grpId="2" animBg="1"/>
      <p:bldP spid="13" grpId="0" animBg="1"/>
      <p:bldP spid="13" grpId="1" animBg="1"/>
      <p:bldP spid="13" grpId="2" animBg="1"/>
      <p:bldP spid="13" grpId="3" animBg="1"/>
      <p:bldP spid="13" grpId="4"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p:cNvSpPr/>
          <p:nvPr/>
        </p:nvSpPr>
        <p:spPr bwMode="auto">
          <a:xfrm>
            <a:off x="10422739" y="6078626"/>
            <a:ext cx="1710823"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algn="ctr" defTabSz="913830"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289282" y="287372"/>
            <a:ext cx="11370961" cy="762786"/>
          </a:xfrm>
        </p:spPr>
        <p:txBody>
          <a:bodyPr vert="horz" wrap="square" lIns="146262" tIns="91413" rIns="146262" bIns="91413" rtlCol="0" anchor="t">
            <a:noAutofit/>
          </a:bodyPr>
          <a:lstStyle/>
          <a:p>
            <a:r>
              <a:rPr lang="en-US" sz="5398" dirty="0"/>
              <a:t>Office 365 APIs Roadmap</a:t>
            </a:r>
          </a:p>
        </p:txBody>
      </p:sp>
      <p:grpSp>
        <p:nvGrpSpPr>
          <p:cNvPr id="50" name="Group 49"/>
          <p:cNvGrpSpPr/>
          <p:nvPr/>
        </p:nvGrpSpPr>
        <p:grpSpPr>
          <a:xfrm>
            <a:off x="5773768" y="1200149"/>
            <a:ext cx="2847277" cy="5495222"/>
            <a:chOff x="5859729" y="1200150"/>
            <a:chExt cx="2310892" cy="5495222"/>
          </a:xfrm>
        </p:grpSpPr>
        <p:grpSp>
          <p:nvGrpSpPr>
            <p:cNvPr id="5" name="Group 4"/>
            <p:cNvGrpSpPr/>
            <p:nvPr/>
          </p:nvGrpSpPr>
          <p:grpSpPr>
            <a:xfrm>
              <a:off x="5859729" y="1200150"/>
              <a:ext cx="2310892" cy="5495222"/>
              <a:chOff x="5859729" y="1200150"/>
              <a:chExt cx="2310892" cy="5495222"/>
            </a:xfrm>
          </p:grpSpPr>
          <p:sp>
            <p:nvSpPr>
              <p:cNvPr id="13" name="Freeform 12"/>
              <p:cNvSpPr/>
              <p:nvPr/>
            </p:nvSpPr>
            <p:spPr>
              <a:xfrm>
                <a:off x="5859729" y="1200150"/>
                <a:ext cx="231089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3000" dirty="0">
                    <a:gradFill>
                      <a:gsLst>
                        <a:gs pos="0">
                          <a:schemeClr val="bg1"/>
                        </a:gs>
                        <a:gs pos="53000">
                          <a:schemeClr val="bg1"/>
                        </a:gs>
                      </a:gsLst>
                      <a:lin ang="5400000" scaled="0"/>
                    </a:gradFill>
                  </a:rPr>
                  <a:t>SharePoint</a:t>
                </a:r>
              </a:p>
            </p:txBody>
          </p:sp>
          <p:sp>
            <p:nvSpPr>
              <p:cNvPr id="14" name="Freeform 13"/>
              <p:cNvSpPr/>
              <p:nvPr/>
            </p:nvSpPr>
            <p:spPr>
              <a:xfrm>
                <a:off x="5952989" y="1935601"/>
                <a:ext cx="2107834" cy="195429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Sites</a:t>
                </a:r>
              </a:p>
            </p:txBody>
          </p:sp>
        </p:grpSp>
        <p:sp>
          <p:nvSpPr>
            <p:cNvPr id="17" name="Freeform 14"/>
            <p:cNvSpPr>
              <a:spLocks noChangeAspect="1" noEditPoints="1"/>
            </p:cNvSpPr>
            <p:nvPr/>
          </p:nvSpPr>
          <p:spPr bwMode="black">
            <a:xfrm>
              <a:off x="6500331" y="2415947"/>
              <a:ext cx="1231404" cy="1231082"/>
            </a:xfrm>
            <a:custGeom>
              <a:avLst/>
              <a:gdLst>
                <a:gd name="T0" fmla="*/ 518 w 709"/>
                <a:gd name="T1" fmla="*/ 343 h 709"/>
                <a:gd name="T2" fmla="*/ 449 w 709"/>
                <a:gd name="T3" fmla="*/ 258 h 709"/>
                <a:gd name="T4" fmla="*/ 362 w 709"/>
                <a:gd name="T5" fmla="*/ 189 h 709"/>
                <a:gd name="T6" fmla="*/ 449 w 709"/>
                <a:gd name="T7" fmla="*/ 0 h 709"/>
                <a:gd name="T8" fmla="*/ 260 w 709"/>
                <a:gd name="T9" fmla="*/ 189 h 709"/>
                <a:gd name="T10" fmla="*/ 345 w 709"/>
                <a:gd name="T11" fmla="*/ 258 h 709"/>
                <a:gd name="T12" fmla="*/ 260 w 709"/>
                <a:gd name="T13" fmla="*/ 343 h 709"/>
                <a:gd name="T14" fmla="*/ 189 w 709"/>
                <a:gd name="T15" fmla="*/ 258 h 709"/>
                <a:gd name="T16" fmla="*/ 0 w 709"/>
                <a:gd name="T17" fmla="*/ 447 h 709"/>
                <a:gd name="T18" fmla="*/ 85 w 709"/>
                <a:gd name="T19" fmla="*/ 520 h 709"/>
                <a:gd name="T20" fmla="*/ 0 w 709"/>
                <a:gd name="T21" fmla="*/ 709 h 709"/>
                <a:gd name="T22" fmla="*/ 189 w 709"/>
                <a:gd name="T23" fmla="*/ 520 h 709"/>
                <a:gd name="T24" fmla="*/ 104 w 709"/>
                <a:gd name="T25" fmla="*/ 447 h 709"/>
                <a:gd name="T26" fmla="*/ 189 w 709"/>
                <a:gd name="T27" fmla="*/ 362 h 709"/>
                <a:gd name="T28" fmla="*/ 260 w 709"/>
                <a:gd name="T29" fmla="*/ 447 h 709"/>
                <a:gd name="T30" fmla="*/ 345 w 709"/>
                <a:gd name="T31" fmla="*/ 520 h 709"/>
                <a:gd name="T32" fmla="*/ 260 w 709"/>
                <a:gd name="T33" fmla="*/ 709 h 709"/>
                <a:gd name="T34" fmla="*/ 449 w 709"/>
                <a:gd name="T35" fmla="*/ 520 h 709"/>
                <a:gd name="T36" fmla="*/ 362 w 709"/>
                <a:gd name="T37" fmla="*/ 447 h 709"/>
                <a:gd name="T38" fmla="*/ 449 w 709"/>
                <a:gd name="T39" fmla="*/ 362 h 709"/>
                <a:gd name="T40" fmla="*/ 518 w 709"/>
                <a:gd name="T41" fmla="*/ 447 h 709"/>
                <a:gd name="T42" fmla="*/ 709 w 709"/>
                <a:gd name="T43" fmla="*/ 258 h 709"/>
                <a:gd name="T44" fmla="*/ 277 w 709"/>
                <a:gd name="T45" fmla="*/ 17 h 709"/>
                <a:gd name="T46" fmla="*/ 433 w 709"/>
                <a:gd name="T47" fmla="*/ 170 h 709"/>
                <a:gd name="T48" fmla="*/ 277 w 709"/>
                <a:gd name="T49" fmla="*/ 17 h 709"/>
                <a:gd name="T50" fmla="*/ 17 w 709"/>
                <a:gd name="T51" fmla="*/ 690 h 709"/>
                <a:gd name="T52" fmla="*/ 173 w 709"/>
                <a:gd name="T53" fmla="*/ 536 h 709"/>
                <a:gd name="T54" fmla="*/ 173 w 709"/>
                <a:gd name="T55" fmla="*/ 430 h 709"/>
                <a:gd name="T56" fmla="*/ 17 w 709"/>
                <a:gd name="T57" fmla="*/ 274 h 709"/>
                <a:gd name="T58" fmla="*/ 173 w 709"/>
                <a:gd name="T59" fmla="*/ 430 h 709"/>
                <a:gd name="T60" fmla="*/ 277 w 709"/>
                <a:gd name="T61" fmla="*/ 690 h 709"/>
                <a:gd name="T62" fmla="*/ 433 w 709"/>
                <a:gd name="T63" fmla="*/ 536 h 709"/>
                <a:gd name="T64" fmla="*/ 433 w 709"/>
                <a:gd name="T65" fmla="*/ 430 h 709"/>
                <a:gd name="T66" fmla="*/ 277 w 709"/>
                <a:gd name="T67" fmla="*/ 274 h 709"/>
                <a:gd name="T68" fmla="*/ 433 w 709"/>
                <a:gd name="T69" fmla="*/ 430 h 709"/>
                <a:gd name="T70" fmla="*/ 536 w 709"/>
                <a:gd name="T71" fmla="*/ 430 h 709"/>
                <a:gd name="T72" fmla="*/ 690 w 709"/>
                <a:gd name="T73" fmla="*/ 274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9" h="709">
                  <a:moveTo>
                    <a:pt x="518" y="258"/>
                  </a:moveTo>
                  <a:lnTo>
                    <a:pt x="518" y="343"/>
                  </a:lnTo>
                  <a:lnTo>
                    <a:pt x="449" y="343"/>
                  </a:lnTo>
                  <a:lnTo>
                    <a:pt x="449" y="258"/>
                  </a:lnTo>
                  <a:lnTo>
                    <a:pt x="362" y="258"/>
                  </a:lnTo>
                  <a:lnTo>
                    <a:pt x="362" y="189"/>
                  </a:lnTo>
                  <a:lnTo>
                    <a:pt x="449" y="189"/>
                  </a:lnTo>
                  <a:lnTo>
                    <a:pt x="449" y="0"/>
                  </a:lnTo>
                  <a:lnTo>
                    <a:pt x="260" y="0"/>
                  </a:lnTo>
                  <a:lnTo>
                    <a:pt x="260" y="189"/>
                  </a:lnTo>
                  <a:lnTo>
                    <a:pt x="345" y="189"/>
                  </a:lnTo>
                  <a:lnTo>
                    <a:pt x="345" y="258"/>
                  </a:lnTo>
                  <a:lnTo>
                    <a:pt x="260" y="258"/>
                  </a:lnTo>
                  <a:lnTo>
                    <a:pt x="260" y="343"/>
                  </a:lnTo>
                  <a:lnTo>
                    <a:pt x="189" y="343"/>
                  </a:lnTo>
                  <a:lnTo>
                    <a:pt x="189" y="258"/>
                  </a:lnTo>
                  <a:lnTo>
                    <a:pt x="0" y="258"/>
                  </a:lnTo>
                  <a:lnTo>
                    <a:pt x="0" y="447"/>
                  </a:lnTo>
                  <a:lnTo>
                    <a:pt x="85" y="447"/>
                  </a:lnTo>
                  <a:lnTo>
                    <a:pt x="85" y="520"/>
                  </a:lnTo>
                  <a:lnTo>
                    <a:pt x="0" y="520"/>
                  </a:lnTo>
                  <a:lnTo>
                    <a:pt x="0" y="709"/>
                  </a:lnTo>
                  <a:lnTo>
                    <a:pt x="189" y="709"/>
                  </a:lnTo>
                  <a:lnTo>
                    <a:pt x="189" y="520"/>
                  </a:lnTo>
                  <a:lnTo>
                    <a:pt x="104" y="520"/>
                  </a:lnTo>
                  <a:lnTo>
                    <a:pt x="104" y="447"/>
                  </a:lnTo>
                  <a:lnTo>
                    <a:pt x="189" y="447"/>
                  </a:lnTo>
                  <a:lnTo>
                    <a:pt x="189" y="362"/>
                  </a:lnTo>
                  <a:lnTo>
                    <a:pt x="260" y="362"/>
                  </a:lnTo>
                  <a:lnTo>
                    <a:pt x="260" y="447"/>
                  </a:lnTo>
                  <a:lnTo>
                    <a:pt x="345" y="447"/>
                  </a:lnTo>
                  <a:lnTo>
                    <a:pt x="345" y="520"/>
                  </a:lnTo>
                  <a:lnTo>
                    <a:pt x="260" y="520"/>
                  </a:lnTo>
                  <a:lnTo>
                    <a:pt x="260" y="709"/>
                  </a:lnTo>
                  <a:lnTo>
                    <a:pt x="449" y="709"/>
                  </a:lnTo>
                  <a:lnTo>
                    <a:pt x="449" y="520"/>
                  </a:lnTo>
                  <a:lnTo>
                    <a:pt x="362" y="520"/>
                  </a:lnTo>
                  <a:lnTo>
                    <a:pt x="362" y="447"/>
                  </a:lnTo>
                  <a:lnTo>
                    <a:pt x="449" y="447"/>
                  </a:lnTo>
                  <a:lnTo>
                    <a:pt x="449" y="362"/>
                  </a:lnTo>
                  <a:lnTo>
                    <a:pt x="518" y="362"/>
                  </a:lnTo>
                  <a:lnTo>
                    <a:pt x="518" y="447"/>
                  </a:lnTo>
                  <a:lnTo>
                    <a:pt x="709" y="447"/>
                  </a:lnTo>
                  <a:lnTo>
                    <a:pt x="709" y="258"/>
                  </a:lnTo>
                  <a:lnTo>
                    <a:pt x="518" y="258"/>
                  </a:lnTo>
                  <a:close/>
                  <a:moveTo>
                    <a:pt x="277" y="17"/>
                  </a:moveTo>
                  <a:lnTo>
                    <a:pt x="433" y="17"/>
                  </a:lnTo>
                  <a:lnTo>
                    <a:pt x="433" y="170"/>
                  </a:lnTo>
                  <a:lnTo>
                    <a:pt x="277" y="170"/>
                  </a:lnTo>
                  <a:lnTo>
                    <a:pt x="277" y="17"/>
                  </a:lnTo>
                  <a:close/>
                  <a:moveTo>
                    <a:pt x="173" y="690"/>
                  </a:moveTo>
                  <a:lnTo>
                    <a:pt x="17" y="690"/>
                  </a:lnTo>
                  <a:lnTo>
                    <a:pt x="17" y="536"/>
                  </a:lnTo>
                  <a:lnTo>
                    <a:pt x="173" y="536"/>
                  </a:lnTo>
                  <a:lnTo>
                    <a:pt x="173" y="690"/>
                  </a:lnTo>
                  <a:close/>
                  <a:moveTo>
                    <a:pt x="173" y="430"/>
                  </a:moveTo>
                  <a:lnTo>
                    <a:pt x="17" y="430"/>
                  </a:lnTo>
                  <a:lnTo>
                    <a:pt x="17" y="274"/>
                  </a:lnTo>
                  <a:lnTo>
                    <a:pt x="173" y="274"/>
                  </a:lnTo>
                  <a:lnTo>
                    <a:pt x="173" y="430"/>
                  </a:lnTo>
                  <a:close/>
                  <a:moveTo>
                    <a:pt x="433" y="690"/>
                  </a:moveTo>
                  <a:lnTo>
                    <a:pt x="277" y="690"/>
                  </a:lnTo>
                  <a:lnTo>
                    <a:pt x="277" y="536"/>
                  </a:lnTo>
                  <a:lnTo>
                    <a:pt x="433" y="536"/>
                  </a:lnTo>
                  <a:lnTo>
                    <a:pt x="433" y="690"/>
                  </a:lnTo>
                  <a:close/>
                  <a:moveTo>
                    <a:pt x="433" y="430"/>
                  </a:moveTo>
                  <a:lnTo>
                    <a:pt x="277" y="430"/>
                  </a:lnTo>
                  <a:lnTo>
                    <a:pt x="277" y="274"/>
                  </a:lnTo>
                  <a:lnTo>
                    <a:pt x="433" y="274"/>
                  </a:lnTo>
                  <a:lnTo>
                    <a:pt x="433" y="430"/>
                  </a:lnTo>
                  <a:close/>
                  <a:moveTo>
                    <a:pt x="690" y="430"/>
                  </a:moveTo>
                  <a:lnTo>
                    <a:pt x="536" y="430"/>
                  </a:lnTo>
                  <a:lnTo>
                    <a:pt x="536" y="274"/>
                  </a:lnTo>
                  <a:lnTo>
                    <a:pt x="690" y="274"/>
                  </a:lnTo>
                  <a:lnTo>
                    <a:pt x="690" y="430"/>
                  </a:lnTo>
                  <a:close/>
                </a:path>
              </a:pathLst>
            </a:custGeom>
            <a:solidFill>
              <a:schemeClr val="bg1"/>
            </a:solidFill>
            <a:ln>
              <a:noFill/>
            </a:ln>
          </p:spPr>
          <p:txBody>
            <a:bodyPr vert="horz" wrap="square" lIns="83943" tIns="41972" rIns="83943" bIns="41972" numCol="1" anchor="t" anchorCtr="0" compatLnSpc="1">
              <a:prstTxWarp prst="textNoShape">
                <a:avLst/>
              </a:prstTxWarp>
            </a:bodyPr>
            <a:lstStyle/>
            <a:p>
              <a:endParaRPr lang="en-US" sz="1599"/>
            </a:p>
          </p:txBody>
        </p:sp>
      </p:grpSp>
      <p:sp>
        <p:nvSpPr>
          <p:cNvPr id="9" name="Freeform 8"/>
          <p:cNvSpPr/>
          <p:nvPr/>
        </p:nvSpPr>
        <p:spPr>
          <a:xfrm>
            <a:off x="3088020" y="1200149"/>
            <a:ext cx="259544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3000" dirty="0">
                <a:gradFill>
                  <a:gsLst>
                    <a:gs pos="0">
                      <a:schemeClr val="bg1"/>
                    </a:gs>
                    <a:gs pos="53000">
                      <a:schemeClr val="bg1"/>
                    </a:gs>
                  </a:gsLst>
                  <a:lin ang="5400000" scaled="0"/>
                </a:gradFill>
              </a:rPr>
              <a:t>Exchange &amp; Outlook.com</a:t>
            </a:r>
          </a:p>
        </p:txBody>
      </p:sp>
      <p:sp>
        <p:nvSpPr>
          <p:cNvPr id="11" name="Freeform 10"/>
          <p:cNvSpPr/>
          <p:nvPr/>
        </p:nvSpPr>
        <p:spPr>
          <a:xfrm>
            <a:off x="3336707" y="4021667"/>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Calendar</a:t>
            </a:r>
          </a:p>
        </p:txBody>
      </p:sp>
      <p:sp>
        <p:nvSpPr>
          <p:cNvPr id="12" name="Freeform 11"/>
          <p:cNvSpPr/>
          <p:nvPr/>
        </p:nvSpPr>
        <p:spPr>
          <a:xfrm>
            <a:off x="3336707" y="5206486"/>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Contacts</a:t>
            </a:r>
          </a:p>
        </p:txBody>
      </p:sp>
      <p:grpSp>
        <p:nvGrpSpPr>
          <p:cNvPr id="45" name="Group 44"/>
          <p:cNvGrpSpPr/>
          <p:nvPr/>
        </p:nvGrpSpPr>
        <p:grpSpPr>
          <a:xfrm>
            <a:off x="3336707" y="2842193"/>
            <a:ext cx="2076353" cy="1106780"/>
            <a:chOff x="3301946" y="3131494"/>
            <a:chExt cx="2059359" cy="1097280"/>
          </a:xfrm>
        </p:grpSpPr>
        <p:sp>
          <p:nvSpPr>
            <p:cNvPr id="10" name="Freeform 9"/>
            <p:cNvSpPr/>
            <p:nvPr/>
          </p:nvSpPr>
          <p:spPr>
            <a:xfrm>
              <a:off x="3301946" y="3131494"/>
              <a:ext cx="2059359" cy="10972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Mail</a:t>
              </a:r>
            </a:p>
          </p:txBody>
        </p:sp>
        <p:sp>
          <p:nvSpPr>
            <p:cNvPr id="18" name="Freeform 25"/>
            <p:cNvSpPr>
              <a:spLocks noEditPoints="1"/>
            </p:cNvSpPr>
            <p:nvPr/>
          </p:nvSpPr>
          <p:spPr bwMode="auto">
            <a:xfrm>
              <a:off x="4052653" y="3751883"/>
              <a:ext cx="557945" cy="334337"/>
            </a:xfrm>
            <a:custGeom>
              <a:avLst/>
              <a:gdLst>
                <a:gd name="T0" fmla="*/ 220 w 220"/>
                <a:gd name="T1" fmla="*/ 21 h 132"/>
                <a:gd name="T2" fmla="*/ 220 w 220"/>
                <a:gd name="T3" fmla="*/ 123 h 132"/>
                <a:gd name="T4" fmla="*/ 220 w 220"/>
                <a:gd name="T5" fmla="*/ 125 h 132"/>
                <a:gd name="T6" fmla="*/ 143 w 220"/>
                <a:gd name="T7" fmla="*/ 67 h 132"/>
                <a:gd name="T8" fmla="*/ 220 w 220"/>
                <a:gd name="T9" fmla="*/ 21 h 132"/>
                <a:gd name="T10" fmla="*/ 110 w 220"/>
                <a:gd name="T11" fmla="*/ 79 h 132"/>
                <a:gd name="T12" fmla="*/ 220 w 220"/>
                <a:gd name="T13" fmla="*/ 14 h 132"/>
                <a:gd name="T14" fmla="*/ 220 w 220"/>
                <a:gd name="T15" fmla="*/ 8 h 132"/>
                <a:gd name="T16" fmla="*/ 211 w 220"/>
                <a:gd name="T17" fmla="*/ 0 h 132"/>
                <a:gd name="T18" fmla="*/ 8 w 220"/>
                <a:gd name="T19" fmla="*/ 0 h 132"/>
                <a:gd name="T20" fmla="*/ 0 w 220"/>
                <a:gd name="T21" fmla="*/ 8 h 132"/>
                <a:gd name="T22" fmla="*/ 0 w 220"/>
                <a:gd name="T23" fmla="*/ 15 h 132"/>
                <a:gd name="T24" fmla="*/ 110 w 220"/>
                <a:gd name="T25" fmla="*/ 79 h 132"/>
                <a:gd name="T26" fmla="*/ 137 w 220"/>
                <a:gd name="T27" fmla="*/ 70 h 132"/>
                <a:gd name="T28" fmla="*/ 110 w 220"/>
                <a:gd name="T29" fmla="*/ 86 h 132"/>
                <a:gd name="T30" fmla="*/ 83 w 220"/>
                <a:gd name="T31" fmla="*/ 70 h 132"/>
                <a:gd name="T32" fmla="*/ 4 w 220"/>
                <a:gd name="T33" fmla="*/ 130 h 132"/>
                <a:gd name="T34" fmla="*/ 8 w 220"/>
                <a:gd name="T35" fmla="*/ 132 h 132"/>
                <a:gd name="T36" fmla="*/ 211 w 220"/>
                <a:gd name="T37" fmla="*/ 132 h 132"/>
                <a:gd name="T38" fmla="*/ 217 w 220"/>
                <a:gd name="T39" fmla="*/ 130 h 132"/>
                <a:gd name="T40" fmla="*/ 137 w 220"/>
                <a:gd name="T41" fmla="*/ 70 h 132"/>
                <a:gd name="T42" fmla="*/ 0 w 220"/>
                <a:gd name="T43" fmla="*/ 22 h 132"/>
                <a:gd name="T44" fmla="*/ 0 w 220"/>
                <a:gd name="T45" fmla="*/ 123 h 132"/>
                <a:gd name="T46" fmla="*/ 0 w 220"/>
                <a:gd name="T47" fmla="*/ 125 h 132"/>
                <a:gd name="T48" fmla="*/ 77 w 220"/>
                <a:gd name="T49" fmla="*/ 67 h 132"/>
                <a:gd name="T50" fmla="*/ 0 w 220"/>
                <a:gd name="T51" fmla="*/ 2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132">
                  <a:moveTo>
                    <a:pt x="220" y="21"/>
                  </a:moveTo>
                  <a:cubicBezTo>
                    <a:pt x="220" y="123"/>
                    <a:pt x="220" y="123"/>
                    <a:pt x="220" y="123"/>
                  </a:cubicBezTo>
                  <a:cubicBezTo>
                    <a:pt x="220" y="124"/>
                    <a:pt x="220" y="124"/>
                    <a:pt x="220" y="125"/>
                  </a:cubicBezTo>
                  <a:cubicBezTo>
                    <a:pt x="143" y="67"/>
                    <a:pt x="143" y="67"/>
                    <a:pt x="143" y="67"/>
                  </a:cubicBezTo>
                  <a:lnTo>
                    <a:pt x="220" y="21"/>
                  </a:lnTo>
                  <a:close/>
                  <a:moveTo>
                    <a:pt x="110" y="79"/>
                  </a:moveTo>
                  <a:cubicBezTo>
                    <a:pt x="220" y="14"/>
                    <a:pt x="220" y="14"/>
                    <a:pt x="220" y="14"/>
                  </a:cubicBezTo>
                  <a:cubicBezTo>
                    <a:pt x="220" y="8"/>
                    <a:pt x="220" y="8"/>
                    <a:pt x="220" y="8"/>
                  </a:cubicBezTo>
                  <a:cubicBezTo>
                    <a:pt x="220" y="4"/>
                    <a:pt x="216" y="0"/>
                    <a:pt x="211" y="0"/>
                  </a:cubicBezTo>
                  <a:cubicBezTo>
                    <a:pt x="8" y="0"/>
                    <a:pt x="8" y="0"/>
                    <a:pt x="8" y="0"/>
                  </a:cubicBezTo>
                  <a:cubicBezTo>
                    <a:pt x="4" y="0"/>
                    <a:pt x="0" y="4"/>
                    <a:pt x="0" y="8"/>
                  </a:cubicBezTo>
                  <a:cubicBezTo>
                    <a:pt x="0" y="15"/>
                    <a:pt x="0" y="15"/>
                    <a:pt x="0" y="15"/>
                  </a:cubicBezTo>
                  <a:lnTo>
                    <a:pt x="110" y="79"/>
                  </a:lnTo>
                  <a:close/>
                  <a:moveTo>
                    <a:pt x="137" y="70"/>
                  </a:moveTo>
                  <a:cubicBezTo>
                    <a:pt x="110" y="86"/>
                    <a:pt x="110" y="86"/>
                    <a:pt x="110" y="86"/>
                  </a:cubicBezTo>
                  <a:cubicBezTo>
                    <a:pt x="83" y="70"/>
                    <a:pt x="83" y="70"/>
                    <a:pt x="83" y="70"/>
                  </a:cubicBezTo>
                  <a:cubicBezTo>
                    <a:pt x="4" y="130"/>
                    <a:pt x="4" y="130"/>
                    <a:pt x="4" y="130"/>
                  </a:cubicBezTo>
                  <a:cubicBezTo>
                    <a:pt x="5" y="131"/>
                    <a:pt x="7" y="132"/>
                    <a:pt x="8" y="132"/>
                  </a:cubicBezTo>
                  <a:cubicBezTo>
                    <a:pt x="211" y="132"/>
                    <a:pt x="211" y="132"/>
                    <a:pt x="211" y="132"/>
                  </a:cubicBezTo>
                  <a:cubicBezTo>
                    <a:pt x="213" y="132"/>
                    <a:pt x="215" y="131"/>
                    <a:pt x="217" y="130"/>
                  </a:cubicBezTo>
                  <a:lnTo>
                    <a:pt x="137" y="70"/>
                  </a:lnTo>
                  <a:close/>
                  <a:moveTo>
                    <a:pt x="0" y="22"/>
                  </a:moveTo>
                  <a:cubicBezTo>
                    <a:pt x="0" y="123"/>
                    <a:pt x="0" y="123"/>
                    <a:pt x="0" y="123"/>
                  </a:cubicBezTo>
                  <a:cubicBezTo>
                    <a:pt x="0" y="124"/>
                    <a:pt x="0" y="125"/>
                    <a:pt x="0" y="125"/>
                  </a:cubicBezTo>
                  <a:cubicBezTo>
                    <a:pt x="77" y="67"/>
                    <a:pt x="77" y="67"/>
                    <a:pt x="77" y="67"/>
                  </a:cubicBezTo>
                  <a:lnTo>
                    <a:pt x="0" y="22"/>
                  </a:lnTo>
                  <a:close/>
                </a:path>
              </a:pathLst>
            </a:custGeom>
            <a:solidFill>
              <a:schemeClr val="bg1"/>
            </a:solidFill>
            <a:ln>
              <a:noFill/>
            </a:ln>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nvGrpSpPr>
          <p:cNvPr id="19" name="Group 46"/>
          <p:cNvGrpSpPr>
            <a:grpSpLocks noChangeAspect="1"/>
          </p:cNvGrpSpPr>
          <p:nvPr/>
        </p:nvGrpSpPr>
        <p:grpSpPr bwMode="auto">
          <a:xfrm>
            <a:off x="4105124" y="4639145"/>
            <a:ext cx="389719" cy="452698"/>
            <a:chOff x="16287" y="-405"/>
            <a:chExt cx="813" cy="944"/>
          </a:xfrm>
          <a:solidFill>
            <a:schemeClr val="bg1"/>
          </a:solidFill>
        </p:grpSpPr>
        <p:sp>
          <p:nvSpPr>
            <p:cNvPr id="20" name="Freeform 47"/>
            <p:cNvSpPr>
              <a:spLocks noEditPoints="1"/>
            </p:cNvSpPr>
            <p:nvPr/>
          </p:nvSpPr>
          <p:spPr bwMode="auto">
            <a:xfrm>
              <a:off x="16287" y="-89"/>
              <a:ext cx="813" cy="628"/>
            </a:xfrm>
            <a:custGeom>
              <a:avLst/>
              <a:gdLst>
                <a:gd name="T0" fmla="*/ 0 w 344"/>
                <a:gd name="T1" fmla="*/ 237 h 266"/>
                <a:gd name="T2" fmla="*/ 320 w 344"/>
                <a:gd name="T3" fmla="*/ 266 h 266"/>
                <a:gd name="T4" fmla="*/ 344 w 344"/>
                <a:gd name="T5" fmla="*/ 0 h 266"/>
                <a:gd name="T6" fmla="*/ 84 w 344"/>
                <a:gd name="T7" fmla="*/ 242 h 266"/>
                <a:gd name="T8" fmla="*/ 22 w 344"/>
                <a:gd name="T9" fmla="*/ 180 h 266"/>
                <a:gd name="T10" fmla="*/ 84 w 344"/>
                <a:gd name="T11" fmla="*/ 242 h 266"/>
                <a:gd name="T12" fmla="*/ 22 w 344"/>
                <a:gd name="T13" fmla="*/ 164 h 266"/>
                <a:gd name="T14" fmla="*/ 84 w 344"/>
                <a:gd name="T15" fmla="*/ 101 h 266"/>
                <a:gd name="T16" fmla="*/ 84 w 344"/>
                <a:gd name="T17" fmla="*/ 86 h 266"/>
                <a:gd name="T18" fmla="*/ 22 w 344"/>
                <a:gd name="T19" fmla="*/ 23 h 266"/>
                <a:gd name="T20" fmla="*/ 84 w 344"/>
                <a:gd name="T21" fmla="*/ 86 h 266"/>
                <a:gd name="T22" fmla="*/ 100 w 344"/>
                <a:gd name="T23" fmla="*/ 242 h 266"/>
                <a:gd name="T24" fmla="*/ 163 w 344"/>
                <a:gd name="T25" fmla="*/ 180 h 266"/>
                <a:gd name="T26" fmla="*/ 163 w 344"/>
                <a:gd name="T27" fmla="*/ 164 h 266"/>
                <a:gd name="T28" fmla="*/ 100 w 344"/>
                <a:gd name="T29" fmla="*/ 101 h 266"/>
                <a:gd name="T30" fmla="*/ 163 w 344"/>
                <a:gd name="T31" fmla="*/ 164 h 266"/>
                <a:gd name="T32" fmla="*/ 100 w 344"/>
                <a:gd name="T33" fmla="*/ 86 h 266"/>
                <a:gd name="T34" fmla="*/ 163 w 344"/>
                <a:gd name="T35" fmla="*/ 23 h 266"/>
                <a:gd name="T36" fmla="*/ 241 w 344"/>
                <a:gd name="T37" fmla="*/ 242 h 266"/>
                <a:gd name="T38" fmla="*/ 179 w 344"/>
                <a:gd name="T39" fmla="*/ 180 h 266"/>
                <a:gd name="T40" fmla="*/ 241 w 344"/>
                <a:gd name="T41" fmla="*/ 242 h 266"/>
                <a:gd name="T42" fmla="*/ 179 w 344"/>
                <a:gd name="T43" fmla="*/ 164 h 266"/>
                <a:gd name="T44" fmla="*/ 241 w 344"/>
                <a:gd name="T45" fmla="*/ 101 h 266"/>
                <a:gd name="T46" fmla="*/ 241 w 344"/>
                <a:gd name="T47" fmla="*/ 86 h 266"/>
                <a:gd name="T48" fmla="*/ 179 w 344"/>
                <a:gd name="T49" fmla="*/ 23 h 266"/>
                <a:gd name="T50" fmla="*/ 241 w 344"/>
                <a:gd name="T51" fmla="*/ 86 h 266"/>
                <a:gd name="T52" fmla="*/ 257 w 344"/>
                <a:gd name="T53" fmla="*/ 242 h 266"/>
                <a:gd name="T54" fmla="*/ 320 w 344"/>
                <a:gd name="T55" fmla="*/ 180 h 266"/>
                <a:gd name="T56" fmla="*/ 320 w 344"/>
                <a:gd name="T57" fmla="*/ 164 h 266"/>
                <a:gd name="T58" fmla="*/ 257 w 344"/>
                <a:gd name="T59" fmla="*/ 101 h 266"/>
                <a:gd name="T60" fmla="*/ 320 w 344"/>
                <a:gd name="T61" fmla="*/ 164 h 266"/>
                <a:gd name="T62" fmla="*/ 257 w 344"/>
                <a:gd name="T63" fmla="*/ 86 h 266"/>
                <a:gd name="T64" fmla="*/ 320 w 344"/>
                <a:gd name="T65" fmla="*/ 2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 h="266">
                  <a:moveTo>
                    <a:pt x="0" y="0"/>
                  </a:moveTo>
                  <a:cubicBezTo>
                    <a:pt x="0" y="237"/>
                    <a:pt x="0" y="237"/>
                    <a:pt x="0" y="237"/>
                  </a:cubicBezTo>
                  <a:cubicBezTo>
                    <a:pt x="0" y="253"/>
                    <a:pt x="11" y="266"/>
                    <a:pt x="24" y="266"/>
                  </a:cubicBezTo>
                  <a:cubicBezTo>
                    <a:pt x="320" y="266"/>
                    <a:pt x="320" y="266"/>
                    <a:pt x="320" y="266"/>
                  </a:cubicBezTo>
                  <a:cubicBezTo>
                    <a:pt x="333" y="266"/>
                    <a:pt x="344" y="253"/>
                    <a:pt x="344" y="237"/>
                  </a:cubicBezTo>
                  <a:cubicBezTo>
                    <a:pt x="344" y="0"/>
                    <a:pt x="344" y="0"/>
                    <a:pt x="344" y="0"/>
                  </a:cubicBezTo>
                  <a:lnTo>
                    <a:pt x="0" y="0"/>
                  </a:lnTo>
                  <a:close/>
                  <a:moveTo>
                    <a:pt x="84" y="242"/>
                  </a:moveTo>
                  <a:cubicBezTo>
                    <a:pt x="22" y="242"/>
                    <a:pt x="22" y="242"/>
                    <a:pt x="22" y="242"/>
                  </a:cubicBezTo>
                  <a:cubicBezTo>
                    <a:pt x="22" y="180"/>
                    <a:pt x="22" y="180"/>
                    <a:pt x="22" y="180"/>
                  </a:cubicBezTo>
                  <a:cubicBezTo>
                    <a:pt x="84" y="180"/>
                    <a:pt x="84" y="180"/>
                    <a:pt x="84" y="180"/>
                  </a:cubicBezTo>
                  <a:lnTo>
                    <a:pt x="84" y="242"/>
                  </a:lnTo>
                  <a:close/>
                  <a:moveTo>
                    <a:pt x="84" y="164"/>
                  </a:moveTo>
                  <a:cubicBezTo>
                    <a:pt x="22" y="164"/>
                    <a:pt x="22" y="164"/>
                    <a:pt x="22" y="164"/>
                  </a:cubicBezTo>
                  <a:cubicBezTo>
                    <a:pt x="22" y="101"/>
                    <a:pt x="22" y="101"/>
                    <a:pt x="22" y="101"/>
                  </a:cubicBezTo>
                  <a:cubicBezTo>
                    <a:pt x="84" y="101"/>
                    <a:pt x="84" y="101"/>
                    <a:pt x="84" y="101"/>
                  </a:cubicBezTo>
                  <a:lnTo>
                    <a:pt x="84" y="164"/>
                  </a:lnTo>
                  <a:close/>
                  <a:moveTo>
                    <a:pt x="84" y="86"/>
                  </a:moveTo>
                  <a:cubicBezTo>
                    <a:pt x="22" y="86"/>
                    <a:pt x="22" y="86"/>
                    <a:pt x="22" y="86"/>
                  </a:cubicBezTo>
                  <a:cubicBezTo>
                    <a:pt x="22" y="23"/>
                    <a:pt x="22" y="23"/>
                    <a:pt x="22" y="23"/>
                  </a:cubicBezTo>
                  <a:cubicBezTo>
                    <a:pt x="84" y="23"/>
                    <a:pt x="84" y="23"/>
                    <a:pt x="84" y="23"/>
                  </a:cubicBezTo>
                  <a:lnTo>
                    <a:pt x="84" y="86"/>
                  </a:lnTo>
                  <a:close/>
                  <a:moveTo>
                    <a:pt x="163" y="242"/>
                  </a:moveTo>
                  <a:cubicBezTo>
                    <a:pt x="100" y="242"/>
                    <a:pt x="100" y="242"/>
                    <a:pt x="100" y="242"/>
                  </a:cubicBezTo>
                  <a:cubicBezTo>
                    <a:pt x="100" y="180"/>
                    <a:pt x="100" y="180"/>
                    <a:pt x="100" y="180"/>
                  </a:cubicBezTo>
                  <a:cubicBezTo>
                    <a:pt x="163" y="180"/>
                    <a:pt x="163" y="180"/>
                    <a:pt x="163" y="180"/>
                  </a:cubicBezTo>
                  <a:cubicBezTo>
                    <a:pt x="163" y="242"/>
                    <a:pt x="163" y="242"/>
                    <a:pt x="163" y="242"/>
                  </a:cubicBezTo>
                  <a:close/>
                  <a:moveTo>
                    <a:pt x="163" y="164"/>
                  </a:moveTo>
                  <a:cubicBezTo>
                    <a:pt x="100" y="164"/>
                    <a:pt x="100" y="164"/>
                    <a:pt x="100" y="164"/>
                  </a:cubicBezTo>
                  <a:cubicBezTo>
                    <a:pt x="100" y="101"/>
                    <a:pt x="100" y="101"/>
                    <a:pt x="100" y="101"/>
                  </a:cubicBezTo>
                  <a:cubicBezTo>
                    <a:pt x="163" y="101"/>
                    <a:pt x="163" y="101"/>
                    <a:pt x="163" y="101"/>
                  </a:cubicBezTo>
                  <a:cubicBezTo>
                    <a:pt x="163" y="164"/>
                    <a:pt x="163" y="164"/>
                    <a:pt x="163" y="164"/>
                  </a:cubicBezTo>
                  <a:close/>
                  <a:moveTo>
                    <a:pt x="163" y="86"/>
                  </a:moveTo>
                  <a:cubicBezTo>
                    <a:pt x="100" y="86"/>
                    <a:pt x="100" y="86"/>
                    <a:pt x="100" y="86"/>
                  </a:cubicBezTo>
                  <a:cubicBezTo>
                    <a:pt x="100" y="23"/>
                    <a:pt x="100" y="23"/>
                    <a:pt x="100" y="23"/>
                  </a:cubicBezTo>
                  <a:cubicBezTo>
                    <a:pt x="163" y="23"/>
                    <a:pt x="163" y="23"/>
                    <a:pt x="163" y="23"/>
                  </a:cubicBezTo>
                  <a:cubicBezTo>
                    <a:pt x="163" y="86"/>
                    <a:pt x="163" y="86"/>
                    <a:pt x="163" y="86"/>
                  </a:cubicBezTo>
                  <a:close/>
                  <a:moveTo>
                    <a:pt x="241" y="242"/>
                  </a:moveTo>
                  <a:cubicBezTo>
                    <a:pt x="179" y="242"/>
                    <a:pt x="179" y="242"/>
                    <a:pt x="179" y="242"/>
                  </a:cubicBezTo>
                  <a:cubicBezTo>
                    <a:pt x="179" y="180"/>
                    <a:pt x="179" y="180"/>
                    <a:pt x="179" y="180"/>
                  </a:cubicBezTo>
                  <a:cubicBezTo>
                    <a:pt x="241" y="180"/>
                    <a:pt x="241" y="180"/>
                    <a:pt x="241" y="180"/>
                  </a:cubicBezTo>
                  <a:lnTo>
                    <a:pt x="241" y="242"/>
                  </a:lnTo>
                  <a:close/>
                  <a:moveTo>
                    <a:pt x="241" y="164"/>
                  </a:moveTo>
                  <a:cubicBezTo>
                    <a:pt x="179" y="164"/>
                    <a:pt x="179" y="164"/>
                    <a:pt x="179" y="164"/>
                  </a:cubicBezTo>
                  <a:cubicBezTo>
                    <a:pt x="179" y="101"/>
                    <a:pt x="179" y="101"/>
                    <a:pt x="179" y="101"/>
                  </a:cubicBezTo>
                  <a:cubicBezTo>
                    <a:pt x="241" y="101"/>
                    <a:pt x="241" y="101"/>
                    <a:pt x="241" y="101"/>
                  </a:cubicBezTo>
                  <a:lnTo>
                    <a:pt x="241" y="164"/>
                  </a:lnTo>
                  <a:close/>
                  <a:moveTo>
                    <a:pt x="241" y="86"/>
                  </a:moveTo>
                  <a:cubicBezTo>
                    <a:pt x="179" y="86"/>
                    <a:pt x="179" y="86"/>
                    <a:pt x="179" y="86"/>
                  </a:cubicBezTo>
                  <a:cubicBezTo>
                    <a:pt x="179" y="23"/>
                    <a:pt x="179" y="23"/>
                    <a:pt x="179" y="23"/>
                  </a:cubicBezTo>
                  <a:cubicBezTo>
                    <a:pt x="241" y="23"/>
                    <a:pt x="241" y="23"/>
                    <a:pt x="241" y="23"/>
                  </a:cubicBezTo>
                  <a:lnTo>
                    <a:pt x="241" y="86"/>
                  </a:lnTo>
                  <a:close/>
                  <a:moveTo>
                    <a:pt x="320" y="242"/>
                  </a:moveTo>
                  <a:cubicBezTo>
                    <a:pt x="257" y="242"/>
                    <a:pt x="257" y="242"/>
                    <a:pt x="257" y="242"/>
                  </a:cubicBezTo>
                  <a:cubicBezTo>
                    <a:pt x="257" y="180"/>
                    <a:pt x="257" y="180"/>
                    <a:pt x="257" y="180"/>
                  </a:cubicBezTo>
                  <a:cubicBezTo>
                    <a:pt x="320" y="180"/>
                    <a:pt x="320" y="180"/>
                    <a:pt x="320" y="180"/>
                  </a:cubicBezTo>
                  <a:cubicBezTo>
                    <a:pt x="320" y="180"/>
                    <a:pt x="320" y="242"/>
                    <a:pt x="320" y="242"/>
                  </a:cubicBezTo>
                  <a:close/>
                  <a:moveTo>
                    <a:pt x="320" y="164"/>
                  </a:moveTo>
                  <a:cubicBezTo>
                    <a:pt x="257" y="164"/>
                    <a:pt x="257" y="164"/>
                    <a:pt x="257" y="164"/>
                  </a:cubicBezTo>
                  <a:cubicBezTo>
                    <a:pt x="257" y="101"/>
                    <a:pt x="257" y="101"/>
                    <a:pt x="257" y="101"/>
                  </a:cubicBezTo>
                  <a:cubicBezTo>
                    <a:pt x="320" y="101"/>
                    <a:pt x="320" y="101"/>
                    <a:pt x="320" y="101"/>
                  </a:cubicBezTo>
                  <a:cubicBezTo>
                    <a:pt x="320" y="101"/>
                    <a:pt x="320" y="164"/>
                    <a:pt x="320" y="164"/>
                  </a:cubicBezTo>
                  <a:close/>
                  <a:moveTo>
                    <a:pt x="320" y="86"/>
                  </a:moveTo>
                  <a:cubicBezTo>
                    <a:pt x="257" y="86"/>
                    <a:pt x="257" y="86"/>
                    <a:pt x="257" y="86"/>
                  </a:cubicBezTo>
                  <a:cubicBezTo>
                    <a:pt x="257" y="23"/>
                    <a:pt x="257" y="23"/>
                    <a:pt x="257" y="23"/>
                  </a:cubicBezTo>
                  <a:cubicBezTo>
                    <a:pt x="320" y="23"/>
                    <a:pt x="320" y="23"/>
                    <a:pt x="320" y="23"/>
                  </a:cubicBezTo>
                  <a:cubicBezTo>
                    <a:pt x="320" y="23"/>
                    <a:pt x="320" y="86"/>
                    <a:pt x="32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1" name="Freeform 48"/>
            <p:cNvSpPr>
              <a:spLocks noEditPoints="1"/>
            </p:cNvSpPr>
            <p:nvPr/>
          </p:nvSpPr>
          <p:spPr bwMode="auto">
            <a:xfrm>
              <a:off x="16287" y="-405"/>
              <a:ext cx="813" cy="288"/>
            </a:xfrm>
            <a:custGeom>
              <a:avLst/>
              <a:gdLst>
                <a:gd name="T0" fmla="*/ 320 w 344"/>
                <a:gd name="T1" fmla="*/ 51 h 122"/>
                <a:gd name="T2" fmla="*/ 261 w 344"/>
                <a:gd name="T3" fmla="*/ 51 h 122"/>
                <a:gd name="T4" fmla="*/ 261 w 344"/>
                <a:gd name="T5" fmla="*/ 15 h 122"/>
                <a:gd name="T6" fmla="*/ 249 w 344"/>
                <a:gd name="T7" fmla="*/ 0 h 122"/>
                <a:gd name="T8" fmla="*/ 237 w 344"/>
                <a:gd name="T9" fmla="*/ 15 h 122"/>
                <a:gd name="T10" fmla="*/ 237 w 344"/>
                <a:gd name="T11" fmla="*/ 51 h 122"/>
                <a:gd name="T12" fmla="*/ 104 w 344"/>
                <a:gd name="T13" fmla="*/ 51 h 122"/>
                <a:gd name="T14" fmla="*/ 104 w 344"/>
                <a:gd name="T15" fmla="*/ 15 h 122"/>
                <a:gd name="T16" fmla="*/ 92 w 344"/>
                <a:gd name="T17" fmla="*/ 0 h 122"/>
                <a:gd name="T18" fmla="*/ 80 w 344"/>
                <a:gd name="T19" fmla="*/ 15 h 122"/>
                <a:gd name="T20" fmla="*/ 80 w 344"/>
                <a:gd name="T21" fmla="*/ 51 h 122"/>
                <a:gd name="T22" fmla="*/ 24 w 344"/>
                <a:gd name="T23" fmla="*/ 51 h 122"/>
                <a:gd name="T24" fmla="*/ 0 w 344"/>
                <a:gd name="T25" fmla="*/ 80 h 122"/>
                <a:gd name="T26" fmla="*/ 0 w 344"/>
                <a:gd name="T27" fmla="*/ 122 h 122"/>
                <a:gd name="T28" fmla="*/ 344 w 344"/>
                <a:gd name="T29" fmla="*/ 122 h 122"/>
                <a:gd name="T30" fmla="*/ 344 w 344"/>
                <a:gd name="T31" fmla="*/ 80 h 122"/>
                <a:gd name="T32" fmla="*/ 320 w 344"/>
                <a:gd name="T33" fmla="*/ 51 h 122"/>
                <a:gd name="T34" fmla="*/ 92 w 344"/>
                <a:gd name="T35" fmla="*/ 106 h 122"/>
                <a:gd name="T36" fmla="*/ 70 w 344"/>
                <a:gd name="T37" fmla="*/ 83 h 122"/>
                <a:gd name="T38" fmla="*/ 80 w 344"/>
                <a:gd name="T39" fmla="*/ 64 h 122"/>
                <a:gd name="T40" fmla="*/ 80 w 344"/>
                <a:gd name="T41" fmla="*/ 75 h 122"/>
                <a:gd name="T42" fmla="*/ 92 w 344"/>
                <a:gd name="T43" fmla="*/ 90 h 122"/>
                <a:gd name="T44" fmla="*/ 104 w 344"/>
                <a:gd name="T45" fmla="*/ 75 h 122"/>
                <a:gd name="T46" fmla="*/ 104 w 344"/>
                <a:gd name="T47" fmla="*/ 64 h 122"/>
                <a:gd name="T48" fmla="*/ 115 w 344"/>
                <a:gd name="T49" fmla="*/ 83 h 122"/>
                <a:gd name="T50" fmla="*/ 92 w 344"/>
                <a:gd name="T51" fmla="*/ 106 h 122"/>
                <a:gd name="T52" fmla="*/ 249 w 344"/>
                <a:gd name="T53" fmla="*/ 106 h 122"/>
                <a:gd name="T54" fmla="*/ 227 w 344"/>
                <a:gd name="T55" fmla="*/ 83 h 122"/>
                <a:gd name="T56" fmla="*/ 237 w 344"/>
                <a:gd name="T57" fmla="*/ 64 h 122"/>
                <a:gd name="T58" fmla="*/ 237 w 344"/>
                <a:gd name="T59" fmla="*/ 75 h 122"/>
                <a:gd name="T60" fmla="*/ 249 w 344"/>
                <a:gd name="T61" fmla="*/ 90 h 122"/>
                <a:gd name="T62" fmla="*/ 261 w 344"/>
                <a:gd name="T63" fmla="*/ 75 h 122"/>
                <a:gd name="T64" fmla="*/ 261 w 344"/>
                <a:gd name="T65" fmla="*/ 64 h 122"/>
                <a:gd name="T66" fmla="*/ 272 w 344"/>
                <a:gd name="T67" fmla="*/ 83 h 122"/>
                <a:gd name="T68" fmla="*/ 249 w 344"/>
                <a:gd name="T69"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4" h="122">
                  <a:moveTo>
                    <a:pt x="320" y="51"/>
                  </a:moveTo>
                  <a:cubicBezTo>
                    <a:pt x="261" y="51"/>
                    <a:pt x="261" y="51"/>
                    <a:pt x="261" y="51"/>
                  </a:cubicBezTo>
                  <a:cubicBezTo>
                    <a:pt x="261" y="15"/>
                    <a:pt x="261" y="15"/>
                    <a:pt x="261" y="15"/>
                  </a:cubicBezTo>
                  <a:cubicBezTo>
                    <a:pt x="261" y="7"/>
                    <a:pt x="256" y="0"/>
                    <a:pt x="249" y="0"/>
                  </a:cubicBezTo>
                  <a:cubicBezTo>
                    <a:pt x="242" y="0"/>
                    <a:pt x="237" y="7"/>
                    <a:pt x="237" y="15"/>
                  </a:cubicBezTo>
                  <a:cubicBezTo>
                    <a:pt x="237" y="51"/>
                    <a:pt x="237" y="51"/>
                    <a:pt x="237" y="51"/>
                  </a:cubicBezTo>
                  <a:cubicBezTo>
                    <a:pt x="104" y="51"/>
                    <a:pt x="104" y="51"/>
                    <a:pt x="104" y="51"/>
                  </a:cubicBezTo>
                  <a:cubicBezTo>
                    <a:pt x="104" y="15"/>
                    <a:pt x="104" y="15"/>
                    <a:pt x="104" y="15"/>
                  </a:cubicBezTo>
                  <a:cubicBezTo>
                    <a:pt x="104" y="7"/>
                    <a:pt x="99" y="0"/>
                    <a:pt x="92" y="0"/>
                  </a:cubicBezTo>
                  <a:cubicBezTo>
                    <a:pt x="85" y="0"/>
                    <a:pt x="80" y="7"/>
                    <a:pt x="80" y="15"/>
                  </a:cubicBezTo>
                  <a:cubicBezTo>
                    <a:pt x="80" y="51"/>
                    <a:pt x="80" y="51"/>
                    <a:pt x="80" y="51"/>
                  </a:cubicBezTo>
                  <a:cubicBezTo>
                    <a:pt x="24" y="51"/>
                    <a:pt x="24" y="51"/>
                    <a:pt x="24" y="51"/>
                  </a:cubicBezTo>
                  <a:cubicBezTo>
                    <a:pt x="11" y="51"/>
                    <a:pt x="0" y="64"/>
                    <a:pt x="0" y="80"/>
                  </a:cubicBezTo>
                  <a:cubicBezTo>
                    <a:pt x="0" y="122"/>
                    <a:pt x="0" y="122"/>
                    <a:pt x="0" y="122"/>
                  </a:cubicBezTo>
                  <a:cubicBezTo>
                    <a:pt x="344" y="122"/>
                    <a:pt x="344" y="122"/>
                    <a:pt x="344" y="122"/>
                  </a:cubicBezTo>
                  <a:cubicBezTo>
                    <a:pt x="344" y="80"/>
                    <a:pt x="344" y="80"/>
                    <a:pt x="344" y="80"/>
                  </a:cubicBezTo>
                  <a:cubicBezTo>
                    <a:pt x="344" y="64"/>
                    <a:pt x="333" y="51"/>
                    <a:pt x="320" y="51"/>
                  </a:cubicBezTo>
                  <a:close/>
                  <a:moveTo>
                    <a:pt x="92" y="106"/>
                  </a:moveTo>
                  <a:cubicBezTo>
                    <a:pt x="80" y="106"/>
                    <a:pt x="70" y="96"/>
                    <a:pt x="70" y="83"/>
                  </a:cubicBezTo>
                  <a:cubicBezTo>
                    <a:pt x="70" y="75"/>
                    <a:pt x="74" y="68"/>
                    <a:pt x="80" y="64"/>
                  </a:cubicBezTo>
                  <a:cubicBezTo>
                    <a:pt x="80" y="75"/>
                    <a:pt x="80" y="75"/>
                    <a:pt x="80" y="75"/>
                  </a:cubicBezTo>
                  <a:cubicBezTo>
                    <a:pt x="80" y="83"/>
                    <a:pt x="85" y="90"/>
                    <a:pt x="92" y="90"/>
                  </a:cubicBezTo>
                  <a:cubicBezTo>
                    <a:pt x="99" y="90"/>
                    <a:pt x="104" y="83"/>
                    <a:pt x="104" y="75"/>
                  </a:cubicBezTo>
                  <a:cubicBezTo>
                    <a:pt x="104" y="64"/>
                    <a:pt x="104" y="64"/>
                    <a:pt x="104" y="64"/>
                  </a:cubicBezTo>
                  <a:cubicBezTo>
                    <a:pt x="111" y="68"/>
                    <a:pt x="115" y="75"/>
                    <a:pt x="115" y="83"/>
                  </a:cubicBezTo>
                  <a:cubicBezTo>
                    <a:pt x="115" y="96"/>
                    <a:pt x="105" y="106"/>
                    <a:pt x="92" y="106"/>
                  </a:cubicBezTo>
                  <a:close/>
                  <a:moveTo>
                    <a:pt x="249" y="106"/>
                  </a:moveTo>
                  <a:cubicBezTo>
                    <a:pt x="237" y="106"/>
                    <a:pt x="227" y="96"/>
                    <a:pt x="227" y="83"/>
                  </a:cubicBezTo>
                  <a:cubicBezTo>
                    <a:pt x="227" y="75"/>
                    <a:pt x="231" y="68"/>
                    <a:pt x="237" y="64"/>
                  </a:cubicBezTo>
                  <a:cubicBezTo>
                    <a:pt x="237" y="75"/>
                    <a:pt x="237" y="75"/>
                    <a:pt x="237" y="75"/>
                  </a:cubicBezTo>
                  <a:cubicBezTo>
                    <a:pt x="237" y="83"/>
                    <a:pt x="242" y="90"/>
                    <a:pt x="249" y="90"/>
                  </a:cubicBezTo>
                  <a:cubicBezTo>
                    <a:pt x="256" y="90"/>
                    <a:pt x="261" y="83"/>
                    <a:pt x="261" y="75"/>
                  </a:cubicBezTo>
                  <a:cubicBezTo>
                    <a:pt x="261" y="64"/>
                    <a:pt x="261" y="64"/>
                    <a:pt x="261" y="64"/>
                  </a:cubicBezTo>
                  <a:cubicBezTo>
                    <a:pt x="268" y="68"/>
                    <a:pt x="272" y="75"/>
                    <a:pt x="272" y="83"/>
                  </a:cubicBezTo>
                  <a:cubicBezTo>
                    <a:pt x="272" y="96"/>
                    <a:pt x="262" y="106"/>
                    <a:pt x="249"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grpSp>
      <p:sp>
        <p:nvSpPr>
          <p:cNvPr id="22" name="Freeform 625"/>
          <p:cNvSpPr>
            <a:spLocks noChangeAspect="1"/>
          </p:cNvSpPr>
          <p:nvPr/>
        </p:nvSpPr>
        <p:spPr bwMode="auto">
          <a:xfrm>
            <a:off x="4056716" y="5697381"/>
            <a:ext cx="592457" cy="452815"/>
          </a:xfrm>
          <a:custGeom>
            <a:avLst/>
            <a:gdLst>
              <a:gd name="T0" fmla="*/ 276 w 280"/>
              <a:gd name="T1" fmla="*/ 190 h 214"/>
              <a:gd name="T2" fmla="*/ 169 w 280"/>
              <a:gd name="T3" fmla="*/ 139 h 214"/>
              <a:gd name="T4" fmla="*/ 168 w 280"/>
              <a:gd name="T5" fmla="*/ 115 h 214"/>
              <a:gd name="T6" fmla="*/ 183 w 280"/>
              <a:gd name="T7" fmla="*/ 65 h 214"/>
              <a:gd name="T8" fmla="*/ 140 w 280"/>
              <a:gd name="T9" fmla="*/ 0 h 214"/>
              <a:gd name="T10" fmla="*/ 97 w 280"/>
              <a:gd name="T11" fmla="*/ 65 h 214"/>
              <a:gd name="T12" fmla="*/ 112 w 280"/>
              <a:gd name="T13" fmla="*/ 115 h 214"/>
              <a:gd name="T14" fmla="*/ 111 w 280"/>
              <a:gd name="T15" fmla="*/ 139 h 214"/>
              <a:gd name="T16" fmla="*/ 4 w 280"/>
              <a:gd name="T17" fmla="*/ 190 h 214"/>
              <a:gd name="T18" fmla="*/ 0 w 280"/>
              <a:gd name="T19" fmla="*/ 214 h 214"/>
              <a:gd name="T20" fmla="*/ 280 w 280"/>
              <a:gd name="T21" fmla="*/ 214 h 214"/>
              <a:gd name="T22" fmla="*/ 276 w 280"/>
              <a:gd name="T23" fmla="*/ 19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 h="214">
                <a:moveTo>
                  <a:pt x="276" y="190"/>
                </a:moveTo>
                <a:cubicBezTo>
                  <a:pt x="270" y="160"/>
                  <a:pt x="189" y="163"/>
                  <a:pt x="169" y="139"/>
                </a:cubicBezTo>
                <a:cubicBezTo>
                  <a:pt x="165" y="134"/>
                  <a:pt x="165" y="134"/>
                  <a:pt x="168" y="115"/>
                </a:cubicBezTo>
                <a:cubicBezTo>
                  <a:pt x="172" y="94"/>
                  <a:pt x="177" y="107"/>
                  <a:pt x="183" y="65"/>
                </a:cubicBezTo>
                <a:cubicBezTo>
                  <a:pt x="189" y="30"/>
                  <a:pt x="177" y="0"/>
                  <a:pt x="140" y="0"/>
                </a:cubicBezTo>
                <a:cubicBezTo>
                  <a:pt x="103" y="0"/>
                  <a:pt x="91" y="30"/>
                  <a:pt x="97" y="65"/>
                </a:cubicBezTo>
                <a:cubicBezTo>
                  <a:pt x="103" y="107"/>
                  <a:pt x="108" y="94"/>
                  <a:pt x="112" y="115"/>
                </a:cubicBezTo>
                <a:cubicBezTo>
                  <a:pt x="115" y="134"/>
                  <a:pt x="115" y="134"/>
                  <a:pt x="111" y="139"/>
                </a:cubicBezTo>
                <a:cubicBezTo>
                  <a:pt x="91" y="163"/>
                  <a:pt x="10" y="160"/>
                  <a:pt x="4" y="190"/>
                </a:cubicBezTo>
                <a:cubicBezTo>
                  <a:pt x="3" y="194"/>
                  <a:pt x="0" y="214"/>
                  <a:pt x="0" y="214"/>
                </a:cubicBezTo>
                <a:cubicBezTo>
                  <a:pt x="280" y="214"/>
                  <a:pt x="280" y="214"/>
                  <a:pt x="280" y="214"/>
                </a:cubicBezTo>
                <a:cubicBezTo>
                  <a:pt x="280" y="214"/>
                  <a:pt x="277" y="194"/>
                  <a:pt x="276" y="190"/>
                </a:cubicBezTo>
                <a:close/>
              </a:path>
            </a:pathLst>
          </a:custGeom>
          <a:solidFill>
            <a:schemeClr val="bg1"/>
          </a:solidFill>
          <a:ln>
            <a:noFill/>
          </a:ln>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15" name="Freeform 14"/>
          <p:cNvSpPr/>
          <p:nvPr/>
        </p:nvSpPr>
        <p:spPr>
          <a:xfrm>
            <a:off x="8711350" y="1200149"/>
            <a:ext cx="252234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510855">
              <a:lnSpc>
                <a:spcPct val="90000"/>
              </a:lnSpc>
              <a:spcBef>
                <a:spcPct val="0"/>
              </a:spcBef>
            </a:pPr>
            <a:r>
              <a:rPr lang="en-US" sz="3000" dirty="0">
                <a:gradFill>
                  <a:gsLst>
                    <a:gs pos="0">
                      <a:schemeClr val="bg1"/>
                    </a:gs>
                    <a:gs pos="53000">
                      <a:schemeClr val="bg1"/>
                    </a:gs>
                  </a:gsLst>
                  <a:lin ang="5400000" scaled="0"/>
                </a:gradFill>
              </a:rPr>
              <a:t>OneDrive</a:t>
            </a:r>
          </a:p>
        </p:txBody>
      </p:sp>
      <p:sp>
        <p:nvSpPr>
          <p:cNvPr id="16" name="Freeform 15"/>
          <p:cNvSpPr/>
          <p:nvPr/>
        </p:nvSpPr>
        <p:spPr>
          <a:xfrm>
            <a:off x="8970895" y="4094868"/>
            <a:ext cx="1987867" cy="2325743"/>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OneDrive for Business</a:t>
            </a:r>
          </a:p>
        </p:txBody>
      </p:sp>
      <p:sp>
        <p:nvSpPr>
          <p:cNvPr id="23" name="Freeform 6"/>
          <p:cNvSpPr>
            <a:spLocks noChangeAspect="1" noEditPoints="1"/>
          </p:cNvSpPr>
          <p:nvPr/>
        </p:nvSpPr>
        <p:spPr bwMode="black">
          <a:xfrm>
            <a:off x="9512066" y="4991250"/>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6" name="Freeform 5"/>
          <p:cNvSpPr/>
          <p:nvPr/>
        </p:nvSpPr>
        <p:spPr>
          <a:xfrm>
            <a:off x="973802" y="1200149"/>
            <a:ext cx="205118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3000" dirty="0">
                <a:gradFill>
                  <a:gsLst>
                    <a:gs pos="0">
                      <a:schemeClr val="bg1"/>
                    </a:gs>
                    <a:gs pos="53000">
                      <a:schemeClr val="bg1"/>
                    </a:gs>
                  </a:gsLst>
                  <a:lin ang="5400000" scaled="0"/>
                </a:gradFill>
              </a:rPr>
              <a:t>Active Directory</a:t>
            </a:r>
          </a:p>
        </p:txBody>
      </p:sp>
      <p:sp>
        <p:nvSpPr>
          <p:cNvPr id="7" name="Freeform 6"/>
          <p:cNvSpPr/>
          <p:nvPr/>
        </p:nvSpPr>
        <p:spPr>
          <a:xfrm>
            <a:off x="1235991" y="2850326"/>
            <a:ext cx="1501094" cy="1724732"/>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Users</a:t>
            </a:r>
          </a:p>
        </p:txBody>
      </p:sp>
      <p:sp>
        <p:nvSpPr>
          <p:cNvPr id="8" name="Freeform 7"/>
          <p:cNvSpPr/>
          <p:nvPr/>
        </p:nvSpPr>
        <p:spPr>
          <a:xfrm>
            <a:off x="1235991" y="4720529"/>
            <a:ext cx="1501094" cy="1706286"/>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Groups</a:t>
            </a:r>
          </a:p>
        </p:txBody>
      </p:sp>
      <p:grpSp>
        <p:nvGrpSpPr>
          <p:cNvPr id="24" name="Group 740"/>
          <p:cNvGrpSpPr>
            <a:grpSpLocks noChangeAspect="1"/>
          </p:cNvGrpSpPr>
          <p:nvPr/>
        </p:nvGrpSpPr>
        <p:grpSpPr bwMode="auto">
          <a:xfrm>
            <a:off x="1499997" y="3609381"/>
            <a:ext cx="925834" cy="794491"/>
            <a:chOff x="7349" y="-2816"/>
            <a:chExt cx="661" cy="567"/>
          </a:xfrm>
          <a:solidFill>
            <a:schemeClr val="bg1"/>
          </a:solidFill>
        </p:grpSpPr>
        <p:sp>
          <p:nvSpPr>
            <p:cNvPr id="25" name="Freeform 741"/>
            <p:cNvSpPr>
              <a:spLocks/>
            </p:cNvSpPr>
            <p:nvPr/>
          </p:nvSpPr>
          <p:spPr bwMode="auto">
            <a:xfrm>
              <a:off x="7573" y="-2676"/>
              <a:ext cx="213" cy="427"/>
            </a:xfrm>
            <a:custGeom>
              <a:avLst/>
              <a:gdLst>
                <a:gd name="T0" fmla="*/ 73 w 90"/>
                <a:gd name="T1" fmla="*/ 0 h 181"/>
                <a:gd name="T2" fmla="*/ 17 w 90"/>
                <a:gd name="T3" fmla="*/ 0 h 181"/>
                <a:gd name="T4" fmla="*/ 0 w 90"/>
                <a:gd name="T5" fmla="*/ 17 h 181"/>
                <a:gd name="T6" fmla="*/ 0 w 90"/>
                <a:gd name="T7" fmla="*/ 93 h 181"/>
                <a:gd name="T8" fmla="*/ 17 w 90"/>
                <a:gd name="T9" fmla="*/ 110 h 181"/>
                <a:gd name="T10" fmla="*/ 17 w 90"/>
                <a:gd name="T11" fmla="*/ 110 h 181"/>
                <a:gd name="T12" fmla="*/ 17 w 90"/>
                <a:gd name="T13" fmla="*/ 164 h 181"/>
                <a:gd name="T14" fmla="*/ 33 w 90"/>
                <a:gd name="T15" fmla="*/ 181 h 181"/>
                <a:gd name="T16" fmla="*/ 57 w 90"/>
                <a:gd name="T17" fmla="*/ 181 h 181"/>
                <a:gd name="T18" fmla="*/ 73 w 90"/>
                <a:gd name="T19" fmla="*/ 164 h 181"/>
                <a:gd name="T20" fmla="*/ 73 w 90"/>
                <a:gd name="T21" fmla="*/ 110 h 181"/>
                <a:gd name="T22" fmla="*/ 73 w 90"/>
                <a:gd name="T23" fmla="*/ 110 h 181"/>
                <a:gd name="T24" fmla="*/ 90 w 90"/>
                <a:gd name="T25" fmla="*/ 93 h 181"/>
                <a:gd name="T26" fmla="*/ 90 w 90"/>
                <a:gd name="T27" fmla="*/ 17 h 181"/>
                <a:gd name="T28" fmla="*/ 73 w 90"/>
                <a:gd name="T2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0" h="181">
                  <a:moveTo>
                    <a:pt x="73" y="0"/>
                  </a:moveTo>
                  <a:cubicBezTo>
                    <a:pt x="17" y="0"/>
                    <a:pt x="17" y="0"/>
                    <a:pt x="17" y="0"/>
                  </a:cubicBezTo>
                  <a:cubicBezTo>
                    <a:pt x="8" y="0"/>
                    <a:pt x="0" y="8"/>
                    <a:pt x="0" y="17"/>
                  </a:cubicBezTo>
                  <a:cubicBezTo>
                    <a:pt x="0" y="93"/>
                    <a:pt x="0" y="93"/>
                    <a:pt x="0" y="93"/>
                  </a:cubicBezTo>
                  <a:cubicBezTo>
                    <a:pt x="0" y="102"/>
                    <a:pt x="8" y="110"/>
                    <a:pt x="17" y="110"/>
                  </a:cubicBezTo>
                  <a:cubicBezTo>
                    <a:pt x="17" y="110"/>
                    <a:pt x="17" y="110"/>
                    <a:pt x="17" y="110"/>
                  </a:cubicBezTo>
                  <a:cubicBezTo>
                    <a:pt x="17" y="164"/>
                    <a:pt x="17" y="164"/>
                    <a:pt x="17" y="164"/>
                  </a:cubicBezTo>
                  <a:cubicBezTo>
                    <a:pt x="17" y="173"/>
                    <a:pt x="24" y="181"/>
                    <a:pt x="33" y="181"/>
                  </a:cubicBezTo>
                  <a:cubicBezTo>
                    <a:pt x="57" y="181"/>
                    <a:pt x="57" y="181"/>
                    <a:pt x="57" y="181"/>
                  </a:cubicBezTo>
                  <a:cubicBezTo>
                    <a:pt x="66" y="181"/>
                    <a:pt x="73" y="173"/>
                    <a:pt x="73" y="164"/>
                  </a:cubicBezTo>
                  <a:cubicBezTo>
                    <a:pt x="73" y="110"/>
                    <a:pt x="73" y="110"/>
                    <a:pt x="73" y="110"/>
                  </a:cubicBezTo>
                  <a:cubicBezTo>
                    <a:pt x="73" y="110"/>
                    <a:pt x="73" y="110"/>
                    <a:pt x="73" y="110"/>
                  </a:cubicBezTo>
                  <a:cubicBezTo>
                    <a:pt x="82" y="110"/>
                    <a:pt x="90" y="102"/>
                    <a:pt x="90" y="93"/>
                  </a:cubicBezTo>
                  <a:cubicBezTo>
                    <a:pt x="90" y="17"/>
                    <a:pt x="90" y="17"/>
                    <a:pt x="90" y="17"/>
                  </a:cubicBezTo>
                  <a:cubicBezTo>
                    <a:pt x="90" y="8"/>
                    <a:pt x="82" y="0"/>
                    <a:pt x="7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6" name="Oval 742"/>
            <p:cNvSpPr>
              <a:spLocks noChangeArrowheads="1"/>
            </p:cNvSpPr>
            <p:nvPr/>
          </p:nvSpPr>
          <p:spPr bwMode="auto">
            <a:xfrm>
              <a:off x="7616" y="-2816"/>
              <a:ext cx="127" cy="1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7" name="Freeform 743"/>
            <p:cNvSpPr>
              <a:spLocks/>
            </p:cNvSpPr>
            <p:nvPr/>
          </p:nvSpPr>
          <p:spPr bwMode="auto">
            <a:xfrm>
              <a:off x="7831"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7 w 76"/>
                <a:gd name="T15" fmla="*/ 154 h 154"/>
                <a:gd name="T16" fmla="*/ 48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7" y="154"/>
                  </a:cubicBezTo>
                  <a:cubicBezTo>
                    <a:pt x="48" y="154"/>
                    <a:pt x="48" y="154"/>
                    <a:pt x="48"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8" name="Oval 744"/>
            <p:cNvSpPr>
              <a:spLocks noChangeArrowheads="1"/>
            </p:cNvSpPr>
            <p:nvPr/>
          </p:nvSpPr>
          <p:spPr bwMode="auto">
            <a:xfrm>
              <a:off x="7866"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9" name="Freeform 745"/>
            <p:cNvSpPr>
              <a:spLocks/>
            </p:cNvSpPr>
            <p:nvPr/>
          </p:nvSpPr>
          <p:spPr bwMode="auto">
            <a:xfrm>
              <a:off x="7349"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30" name="Oval 746"/>
            <p:cNvSpPr>
              <a:spLocks noChangeArrowheads="1"/>
            </p:cNvSpPr>
            <p:nvPr/>
          </p:nvSpPr>
          <p:spPr bwMode="auto">
            <a:xfrm>
              <a:off x="7384"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grpSp>
      <p:grpSp>
        <p:nvGrpSpPr>
          <p:cNvPr id="31" name="Group 30"/>
          <p:cNvGrpSpPr/>
          <p:nvPr/>
        </p:nvGrpSpPr>
        <p:grpSpPr>
          <a:xfrm>
            <a:off x="1436792" y="5546224"/>
            <a:ext cx="1152305" cy="683415"/>
            <a:chOff x="9265153" y="147839"/>
            <a:chExt cx="1442708" cy="855305"/>
          </a:xfrm>
          <a:solidFill>
            <a:schemeClr val="bg1"/>
          </a:solidFill>
        </p:grpSpPr>
        <p:sp>
          <p:nvSpPr>
            <p:cNvPr id="32" name="Freeform 6"/>
            <p:cNvSpPr>
              <a:spLocks noEditPoints="1"/>
            </p:cNvSpPr>
            <p:nvPr/>
          </p:nvSpPr>
          <p:spPr bwMode="auto">
            <a:xfrm>
              <a:off x="9265153" y="325595"/>
              <a:ext cx="1442708" cy="558210"/>
            </a:xfrm>
            <a:custGeom>
              <a:avLst/>
              <a:gdLst>
                <a:gd name="T0" fmla="*/ 1360 w 1360"/>
                <a:gd name="T1" fmla="*/ 210 h 425"/>
                <a:gd name="T2" fmla="*/ 1358 w 1360"/>
                <a:gd name="T3" fmla="*/ 222 h 425"/>
                <a:gd name="T4" fmla="*/ 1340 w 1360"/>
                <a:gd name="T5" fmla="*/ 262 h 425"/>
                <a:gd name="T6" fmla="*/ 1218 w 1360"/>
                <a:gd name="T7" fmla="*/ 345 h 425"/>
                <a:gd name="T8" fmla="*/ 857 w 1360"/>
                <a:gd name="T9" fmla="*/ 418 h 425"/>
                <a:gd name="T10" fmla="*/ 491 w 1360"/>
                <a:gd name="T11" fmla="*/ 415 h 425"/>
                <a:gd name="T12" fmla="*/ 133 w 1360"/>
                <a:gd name="T13" fmla="*/ 336 h 425"/>
                <a:gd name="T14" fmla="*/ 17 w 1360"/>
                <a:gd name="T15" fmla="*/ 256 h 425"/>
                <a:gd name="T16" fmla="*/ 0 w 1360"/>
                <a:gd name="T17" fmla="*/ 203 h 425"/>
                <a:gd name="T18" fmla="*/ 1 w 1360"/>
                <a:gd name="T19" fmla="*/ 193 h 425"/>
                <a:gd name="T20" fmla="*/ 17 w 1360"/>
                <a:gd name="T21" fmla="*/ 158 h 425"/>
                <a:gd name="T22" fmla="*/ 134 w 1360"/>
                <a:gd name="T23" fmla="*/ 79 h 425"/>
                <a:gd name="T24" fmla="*/ 492 w 1360"/>
                <a:gd name="T25" fmla="*/ 7 h 425"/>
                <a:gd name="T26" fmla="*/ 856 w 1360"/>
                <a:gd name="T27" fmla="*/ 10 h 425"/>
                <a:gd name="T28" fmla="*/ 1210 w 1360"/>
                <a:gd name="T29" fmla="*/ 88 h 425"/>
                <a:gd name="T30" fmla="*/ 1321 w 1360"/>
                <a:gd name="T31" fmla="*/ 164 h 425"/>
                <a:gd name="T32" fmla="*/ 1360 w 1360"/>
                <a:gd name="T33" fmla="*/ 207 h 425"/>
                <a:gd name="T34" fmla="*/ 1321 w 1360"/>
                <a:gd name="T35" fmla="*/ 164 h 425"/>
                <a:gd name="T36" fmla="*/ 1209 w 1360"/>
                <a:gd name="T37" fmla="*/ 90 h 425"/>
                <a:gd name="T38" fmla="*/ 855 w 1360"/>
                <a:gd name="T39" fmla="*/ 19 h 425"/>
                <a:gd name="T40" fmla="*/ 493 w 1360"/>
                <a:gd name="T41" fmla="*/ 22 h 425"/>
                <a:gd name="T42" fmla="*/ 143 w 1360"/>
                <a:gd name="T43" fmla="*/ 99 h 425"/>
                <a:gd name="T44" fmla="*/ 36 w 1360"/>
                <a:gd name="T45" fmla="*/ 171 h 425"/>
                <a:gd name="T46" fmla="*/ 25 w 1360"/>
                <a:gd name="T47" fmla="*/ 197 h 425"/>
                <a:gd name="T48" fmla="*/ 24 w 1360"/>
                <a:gd name="T49" fmla="*/ 204 h 425"/>
                <a:gd name="T50" fmla="*/ 24 w 1360"/>
                <a:gd name="T51" fmla="*/ 209 h 425"/>
                <a:gd name="T52" fmla="*/ 25 w 1360"/>
                <a:gd name="T53" fmla="*/ 215 h 425"/>
                <a:gd name="T54" fmla="*/ 37 w 1360"/>
                <a:gd name="T55" fmla="*/ 241 h 425"/>
                <a:gd name="T56" fmla="*/ 144 w 1360"/>
                <a:gd name="T57" fmla="*/ 311 h 425"/>
                <a:gd name="T58" fmla="*/ 494 w 1360"/>
                <a:gd name="T59" fmla="*/ 382 h 425"/>
                <a:gd name="T60" fmla="*/ 854 w 1360"/>
                <a:gd name="T61" fmla="*/ 379 h 425"/>
                <a:gd name="T62" fmla="*/ 1201 w 1360"/>
                <a:gd name="T63" fmla="*/ 303 h 425"/>
                <a:gd name="T64" fmla="*/ 1302 w 1360"/>
                <a:gd name="T65" fmla="*/ 235 h 425"/>
                <a:gd name="T66" fmla="*/ 1311 w 1360"/>
                <a:gd name="T67" fmla="*/ 213 h 425"/>
                <a:gd name="T68" fmla="*/ 1312 w 1360"/>
                <a:gd name="T69" fmla="*/ 209 h 425"/>
                <a:gd name="T70" fmla="*/ 1336 w 1360"/>
                <a:gd name="T71" fmla="*/ 2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60" h="425">
                  <a:moveTo>
                    <a:pt x="1360" y="207"/>
                  </a:moveTo>
                  <a:cubicBezTo>
                    <a:pt x="1360" y="210"/>
                    <a:pt x="1360" y="210"/>
                    <a:pt x="1360" y="210"/>
                  </a:cubicBezTo>
                  <a:cubicBezTo>
                    <a:pt x="1360" y="211"/>
                    <a:pt x="1360" y="213"/>
                    <a:pt x="1359" y="214"/>
                  </a:cubicBezTo>
                  <a:cubicBezTo>
                    <a:pt x="1359" y="217"/>
                    <a:pt x="1359" y="219"/>
                    <a:pt x="1358" y="222"/>
                  </a:cubicBezTo>
                  <a:cubicBezTo>
                    <a:pt x="1357" y="227"/>
                    <a:pt x="1356" y="232"/>
                    <a:pt x="1354" y="237"/>
                  </a:cubicBezTo>
                  <a:cubicBezTo>
                    <a:pt x="1351" y="246"/>
                    <a:pt x="1346" y="255"/>
                    <a:pt x="1340" y="262"/>
                  </a:cubicBezTo>
                  <a:cubicBezTo>
                    <a:pt x="1329" y="277"/>
                    <a:pt x="1316" y="289"/>
                    <a:pt x="1303" y="299"/>
                  </a:cubicBezTo>
                  <a:cubicBezTo>
                    <a:pt x="1276" y="319"/>
                    <a:pt x="1247" y="333"/>
                    <a:pt x="1218" y="345"/>
                  </a:cubicBezTo>
                  <a:cubicBezTo>
                    <a:pt x="1160" y="368"/>
                    <a:pt x="1100" y="383"/>
                    <a:pt x="1039" y="394"/>
                  </a:cubicBezTo>
                  <a:cubicBezTo>
                    <a:pt x="979" y="406"/>
                    <a:pt x="918" y="413"/>
                    <a:pt x="857" y="418"/>
                  </a:cubicBezTo>
                  <a:cubicBezTo>
                    <a:pt x="796" y="423"/>
                    <a:pt x="735" y="425"/>
                    <a:pt x="674" y="424"/>
                  </a:cubicBezTo>
                  <a:cubicBezTo>
                    <a:pt x="613" y="424"/>
                    <a:pt x="552" y="421"/>
                    <a:pt x="491" y="415"/>
                  </a:cubicBezTo>
                  <a:cubicBezTo>
                    <a:pt x="430" y="409"/>
                    <a:pt x="370" y="401"/>
                    <a:pt x="310" y="389"/>
                  </a:cubicBezTo>
                  <a:cubicBezTo>
                    <a:pt x="250" y="376"/>
                    <a:pt x="190" y="360"/>
                    <a:pt x="133" y="336"/>
                  </a:cubicBezTo>
                  <a:cubicBezTo>
                    <a:pt x="105" y="324"/>
                    <a:pt x="77" y="310"/>
                    <a:pt x="51" y="291"/>
                  </a:cubicBezTo>
                  <a:cubicBezTo>
                    <a:pt x="39" y="281"/>
                    <a:pt x="27" y="270"/>
                    <a:pt x="17" y="256"/>
                  </a:cubicBezTo>
                  <a:cubicBezTo>
                    <a:pt x="7" y="242"/>
                    <a:pt x="0" y="225"/>
                    <a:pt x="0" y="206"/>
                  </a:cubicBezTo>
                  <a:cubicBezTo>
                    <a:pt x="0" y="203"/>
                    <a:pt x="0" y="203"/>
                    <a:pt x="0" y="203"/>
                  </a:cubicBezTo>
                  <a:cubicBezTo>
                    <a:pt x="0" y="202"/>
                    <a:pt x="0" y="201"/>
                    <a:pt x="1" y="200"/>
                  </a:cubicBezTo>
                  <a:cubicBezTo>
                    <a:pt x="1" y="197"/>
                    <a:pt x="1" y="195"/>
                    <a:pt x="1" y="193"/>
                  </a:cubicBezTo>
                  <a:cubicBezTo>
                    <a:pt x="2" y="189"/>
                    <a:pt x="4" y="184"/>
                    <a:pt x="5" y="180"/>
                  </a:cubicBezTo>
                  <a:cubicBezTo>
                    <a:pt x="8" y="172"/>
                    <a:pt x="13" y="164"/>
                    <a:pt x="17" y="158"/>
                  </a:cubicBezTo>
                  <a:cubicBezTo>
                    <a:pt x="27" y="144"/>
                    <a:pt x="39" y="133"/>
                    <a:pt x="52" y="123"/>
                  </a:cubicBezTo>
                  <a:cubicBezTo>
                    <a:pt x="78" y="105"/>
                    <a:pt x="106" y="91"/>
                    <a:pt x="134" y="79"/>
                  </a:cubicBezTo>
                  <a:cubicBezTo>
                    <a:pt x="192" y="56"/>
                    <a:pt x="251" y="42"/>
                    <a:pt x="311" y="30"/>
                  </a:cubicBezTo>
                  <a:cubicBezTo>
                    <a:pt x="371" y="19"/>
                    <a:pt x="431" y="11"/>
                    <a:pt x="492" y="7"/>
                  </a:cubicBezTo>
                  <a:cubicBezTo>
                    <a:pt x="553" y="2"/>
                    <a:pt x="613" y="0"/>
                    <a:pt x="674" y="1"/>
                  </a:cubicBezTo>
                  <a:cubicBezTo>
                    <a:pt x="735" y="1"/>
                    <a:pt x="795" y="4"/>
                    <a:pt x="856" y="10"/>
                  </a:cubicBezTo>
                  <a:cubicBezTo>
                    <a:pt x="916" y="15"/>
                    <a:pt x="976" y="24"/>
                    <a:pt x="1036" y="36"/>
                  </a:cubicBezTo>
                  <a:cubicBezTo>
                    <a:pt x="1095" y="48"/>
                    <a:pt x="1154" y="64"/>
                    <a:pt x="1210" y="88"/>
                  </a:cubicBezTo>
                  <a:cubicBezTo>
                    <a:pt x="1238" y="99"/>
                    <a:pt x="1265" y="113"/>
                    <a:pt x="1289" y="132"/>
                  </a:cubicBezTo>
                  <a:cubicBezTo>
                    <a:pt x="1301" y="141"/>
                    <a:pt x="1313" y="152"/>
                    <a:pt x="1321" y="164"/>
                  </a:cubicBezTo>
                  <a:cubicBezTo>
                    <a:pt x="1330" y="176"/>
                    <a:pt x="1336" y="191"/>
                    <a:pt x="1336" y="206"/>
                  </a:cubicBezTo>
                  <a:lnTo>
                    <a:pt x="1360" y="207"/>
                  </a:lnTo>
                  <a:close/>
                  <a:moveTo>
                    <a:pt x="1336" y="206"/>
                  </a:moveTo>
                  <a:cubicBezTo>
                    <a:pt x="1336" y="191"/>
                    <a:pt x="1330" y="177"/>
                    <a:pt x="1321" y="164"/>
                  </a:cubicBezTo>
                  <a:cubicBezTo>
                    <a:pt x="1312" y="152"/>
                    <a:pt x="1301" y="142"/>
                    <a:pt x="1288" y="133"/>
                  </a:cubicBezTo>
                  <a:cubicBezTo>
                    <a:pt x="1264" y="115"/>
                    <a:pt x="1237" y="102"/>
                    <a:pt x="1209" y="90"/>
                  </a:cubicBezTo>
                  <a:cubicBezTo>
                    <a:pt x="1153" y="68"/>
                    <a:pt x="1094" y="53"/>
                    <a:pt x="1035" y="42"/>
                  </a:cubicBezTo>
                  <a:cubicBezTo>
                    <a:pt x="975" y="31"/>
                    <a:pt x="915" y="23"/>
                    <a:pt x="855" y="19"/>
                  </a:cubicBezTo>
                  <a:cubicBezTo>
                    <a:pt x="795" y="14"/>
                    <a:pt x="734" y="12"/>
                    <a:pt x="674" y="13"/>
                  </a:cubicBezTo>
                  <a:cubicBezTo>
                    <a:pt x="614" y="13"/>
                    <a:pt x="553" y="16"/>
                    <a:pt x="493" y="22"/>
                  </a:cubicBezTo>
                  <a:cubicBezTo>
                    <a:pt x="433" y="27"/>
                    <a:pt x="373" y="36"/>
                    <a:pt x="315" y="48"/>
                  </a:cubicBezTo>
                  <a:cubicBezTo>
                    <a:pt x="256" y="60"/>
                    <a:pt x="197" y="76"/>
                    <a:pt x="143" y="99"/>
                  </a:cubicBezTo>
                  <a:cubicBezTo>
                    <a:pt x="115" y="110"/>
                    <a:pt x="89" y="124"/>
                    <a:pt x="66" y="141"/>
                  </a:cubicBezTo>
                  <a:cubicBezTo>
                    <a:pt x="54" y="150"/>
                    <a:pt x="44" y="160"/>
                    <a:pt x="36" y="171"/>
                  </a:cubicBezTo>
                  <a:cubicBezTo>
                    <a:pt x="33" y="176"/>
                    <a:pt x="29" y="182"/>
                    <a:pt x="27" y="188"/>
                  </a:cubicBezTo>
                  <a:cubicBezTo>
                    <a:pt x="26" y="191"/>
                    <a:pt x="25" y="194"/>
                    <a:pt x="25" y="197"/>
                  </a:cubicBezTo>
                  <a:cubicBezTo>
                    <a:pt x="25" y="199"/>
                    <a:pt x="24" y="200"/>
                    <a:pt x="24" y="202"/>
                  </a:cubicBezTo>
                  <a:cubicBezTo>
                    <a:pt x="24" y="204"/>
                    <a:pt x="24" y="204"/>
                    <a:pt x="24" y="204"/>
                  </a:cubicBezTo>
                  <a:cubicBezTo>
                    <a:pt x="24" y="207"/>
                    <a:pt x="24" y="207"/>
                    <a:pt x="24" y="207"/>
                  </a:cubicBezTo>
                  <a:cubicBezTo>
                    <a:pt x="24" y="209"/>
                    <a:pt x="24" y="209"/>
                    <a:pt x="24" y="209"/>
                  </a:cubicBezTo>
                  <a:cubicBezTo>
                    <a:pt x="24" y="209"/>
                    <a:pt x="24" y="210"/>
                    <a:pt x="24" y="211"/>
                  </a:cubicBezTo>
                  <a:cubicBezTo>
                    <a:pt x="25" y="212"/>
                    <a:pt x="25" y="214"/>
                    <a:pt x="25" y="215"/>
                  </a:cubicBezTo>
                  <a:cubicBezTo>
                    <a:pt x="26" y="219"/>
                    <a:pt x="27" y="221"/>
                    <a:pt x="28" y="224"/>
                  </a:cubicBezTo>
                  <a:cubicBezTo>
                    <a:pt x="30" y="230"/>
                    <a:pt x="33" y="236"/>
                    <a:pt x="37" y="241"/>
                  </a:cubicBezTo>
                  <a:cubicBezTo>
                    <a:pt x="45" y="252"/>
                    <a:pt x="55" y="262"/>
                    <a:pt x="67" y="270"/>
                  </a:cubicBezTo>
                  <a:cubicBezTo>
                    <a:pt x="90" y="287"/>
                    <a:pt x="116" y="300"/>
                    <a:pt x="144" y="311"/>
                  </a:cubicBezTo>
                  <a:cubicBezTo>
                    <a:pt x="199" y="333"/>
                    <a:pt x="257" y="348"/>
                    <a:pt x="316" y="359"/>
                  </a:cubicBezTo>
                  <a:cubicBezTo>
                    <a:pt x="375" y="370"/>
                    <a:pt x="434" y="378"/>
                    <a:pt x="494" y="382"/>
                  </a:cubicBezTo>
                  <a:cubicBezTo>
                    <a:pt x="554" y="387"/>
                    <a:pt x="614" y="389"/>
                    <a:pt x="674" y="388"/>
                  </a:cubicBezTo>
                  <a:cubicBezTo>
                    <a:pt x="734" y="388"/>
                    <a:pt x="794" y="385"/>
                    <a:pt x="854" y="379"/>
                  </a:cubicBezTo>
                  <a:cubicBezTo>
                    <a:pt x="913" y="374"/>
                    <a:pt x="973" y="365"/>
                    <a:pt x="1031" y="353"/>
                  </a:cubicBezTo>
                  <a:cubicBezTo>
                    <a:pt x="1089" y="341"/>
                    <a:pt x="1147" y="326"/>
                    <a:pt x="1201" y="303"/>
                  </a:cubicBezTo>
                  <a:cubicBezTo>
                    <a:pt x="1228" y="292"/>
                    <a:pt x="1253" y="278"/>
                    <a:pt x="1275" y="262"/>
                  </a:cubicBezTo>
                  <a:cubicBezTo>
                    <a:pt x="1286" y="254"/>
                    <a:pt x="1295" y="244"/>
                    <a:pt x="1302" y="235"/>
                  </a:cubicBezTo>
                  <a:cubicBezTo>
                    <a:pt x="1305" y="230"/>
                    <a:pt x="1308" y="225"/>
                    <a:pt x="1309" y="220"/>
                  </a:cubicBezTo>
                  <a:cubicBezTo>
                    <a:pt x="1310" y="218"/>
                    <a:pt x="1311" y="216"/>
                    <a:pt x="1311" y="213"/>
                  </a:cubicBezTo>
                  <a:cubicBezTo>
                    <a:pt x="1311" y="212"/>
                    <a:pt x="1312" y="211"/>
                    <a:pt x="1312" y="210"/>
                  </a:cubicBezTo>
                  <a:cubicBezTo>
                    <a:pt x="1312" y="209"/>
                    <a:pt x="1312" y="209"/>
                    <a:pt x="1312" y="209"/>
                  </a:cubicBezTo>
                  <a:cubicBezTo>
                    <a:pt x="1312" y="206"/>
                    <a:pt x="1312" y="206"/>
                    <a:pt x="1312" y="206"/>
                  </a:cubicBezTo>
                  <a:lnTo>
                    <a:pt x="1336" y="206"/>
                  </a:lnTo>
                  <a:close/>
                </a:path>
              </a:pathLst>
            </a:custGeom>
            <a:grpFill/>
            <a:ln>
              <a:noFill/>
            </a:ln>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nvGrpSpPr>
            <p:cNvPr id="33" name="Group 32"/>
            <p:cNvGrpSpPr/>
            <p:nvPr/>
          </p:nvGrpSpPr>
          <p:grpSpPr>
            <a:xfrm>
              <a:off x="9517014" y="165423"/>
              <a:ext cx="142245" cy="397333"/>
              <a:chOff x="9517014" y="165423"/>
              <a:chExt cx="142245" cy="397333"/>
            </a:xfrm>
            <a:grpFill/>
          </p:grpSpPr>
          <p:sp>
            <p:nvSpPr>
              <p:cNvPr id="43" name="Freeform 745"/>
              <p:cNvSpPr>
                <a:spLocks/>
              </p:cNvSpPr>
              <p:nvPr/>
            </p:nvSpPr>
            <p:spPr bwMode="auto">
              <a:xfrm>
                <a:off x="9517014" y="273497"/>
                <a:ext cx="142245" cy="289259"/>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44" name="Oval 746"/>
              <p:cNvSpPr>
                <a:spLocks noChangeArrowheads="1"/>
              </p:cNvSpPr>
              <p:nvPr/>
            </p:nvSpPr>
            <p:spPr bwMode="auto">
              <a:xfrm>
                <a:off x="9544827" y="165423"/>
                <a:ext cx="86619" cy="858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nvGrpSpPr>
            <p:cNvPr id="34" name="Group 33"/>
            <p:cNvGrpSpPr>
              <a:grpSpLocks noChangeAspect="1"/>
            </p:cNvGrpSpPr>
            <p:nvPr/>
          </p:nvGrpSpPr>
          <p:grpSpPr>
            <a:xfrm>
              <a:off x="10107769" y="147839"/>
              <a:ext cx="142245" cy="397333"/>
              <a:chOff x="7882374" y="1979957"/>
              <a:chExt cx="262996" cy="734626"/>
            </a:xfrm>
            <a:grpFill/>
          </p:grpSpPr>
          <p:sp>
            <p:nvSpPr>
              <p:cNvPr id="41"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42"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nvGrpSpPr>
            <p:cNvPr id="35" name="Group 34"/>
            <p:cNvGrpSpPr>
              <a:grpSpLocks noChangeAspect="1"/>
            </p:cNvGrpSpPr>
            <p:nvPr/>
          </p:nvGrpSpPr>
          <p:grpSpPr>
            <a:xfrm>
              <a:off x="9824275" y="574024"/>
              <a:ext cx="153624" cy="429120"/>
              <a:chOff x="7882374" y="1979957"/>
              <a:chExt cx="262996" cy="734626"/>
            </a:xfrm>
            <a:grpFill/>
          </p:grpSpPr>
          <p:sp>
            <p:nvSpPr>
              <p:cNvPr id="39"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40"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nvGrpSpPr>
            <p:cNvPr id="36" name="Group 35"/>
            <p:cNvGrpSpPr>
              <a:grpSpLocks noChangeAspect="1"/>
            </p:cNvGrpSpPr>
            <p:nvPr/>
          </p:nvGrpSpPr>
          <p:grpSpPr>
            <a:xfrm>
              <a:off x="10379862" y="538855"/>
              <a:ext cx="153624" cy="442147"/>
              <a:chOff x="7882374" y="1979957"/>
              <a:chExt cx="262996" cy="734626"/>
            </a:xfrm>
            <a:grpFill/>
          </p:grpSpPr>
          <p:sp>
            <p:nvSpPr>
              <p:cNvPr id="37"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38"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sp>
        <p:nvSpPr>
          <p:cNvPr id="55" name="Freeform 54"/>
          <p:cNvSpPr/>
          <p:nvPr/>
        </p:nvSpPr>
        <p:spPr>
          <a:xfrm>
            <a:off x="8968642" y="2200233"/>
            <a:ext cx="1990120" cy="174663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OneDrive</a:t>
            </a:r>
          </a:p>
        </p:txBody>
      </p:sp>
      <p:sp>
        <p:nvSpPr>
          <p:cNvPr id="56" name="Freeform 6"/>
          <p:cNvSpPr>
            <a:spLocks noChangeAspect="1" noEditPoints="1"/>
          </p:cNvSpPr>
          <p:nvPr/>
        </p:nvSpPr>
        <p:spPr bwMode="black">
          <a:xfrm>
            <a:off x="9503243" y="2656695"/>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57" name="Freeform 56"/>
          <p:cNvSpPr/>
          <p:nvPr/>
        </p:nvSpPr>
        <p:spPr>
          <a:xfrm>
            <a:off x="5889476" y="3964893"/>
            <a:ext cx="2596284" cy="2461922"/>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Client API</a:t>
            </a:r>
          </a:p>
        </p:txBody>
      </p:sp>
      <p:sp>
        <p:nvSpPr>
          <p:cNvPr id="60" name="Rectangle 59"/>
          <p:cNvSpPr/>
          <p:nvPr/>
        </p:nvSpPr>
        <p:spPr>
          <a:xfrm>
            <a:off x="5960181" y="5756633"/>
            <a:ext cx="1215292" cy="636844"/>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Search</a:t>
            </a:r>
          </a:p>
        </p:txBody>
      </p:sp>
      <p:sp>
        <p:nvSpPr>
          <p:cNvPr id="65" name="Rectangle 64"/>
          <p:cNvSpPr/>
          <p:nvPr/>
        </p:nvSpPr>
        <p:spPr>
          <a:xfrm>
            <a:off x="5961405" y="4426088"/>
            <a:ext cx="1215292" cy="636844"/>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defRPr/>
            </a:pPr>
            <a:r>
              <a:rPr lang="en-US" sz="1599" dirty="0">
                <a:gradFill>
                  <a:gsLst>
                    <a:gs pos="0">
                      <a:schemeClr val="bg1"/>
                    </a:gs>
                    <a:gs pos="53000">
                      <a:schemeClr val="bg1"/>
                    </a:gs>
                  </a:gsLst>
                  <a:lin ang="5400000" scaled="0"/>
                </a:gradFill>
                <a:ea typeface="Segoe UI" pitchFamily="34" charset="0"/>
                <a:cs typeface="Segoe UI" pitchFamily="34" charset="0"/>
              </a:rPr>
              <a:t>Sites, Lists and Libs</a:t>
            </a:r>
          </a:p>
        </p:txBody>
      </p:sp>
      <p:sp>
        <p:nvSpPr>
          <p:cNvPr id="68" name="Rectangle 67"/>
          <p:cNvSpPr/>
          <p:nvPr/>
        </p:nvSpPr>
        <p:spPr>
          <a:xfrm>
            <a:off x="7224878" y="4426088"/>
            <a:ext cx="1215292" cy="636844"/>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Taxonomy</a:t>
            </a:r>
          </a:p>
        </p:txBody>
      </p:sp>
      <p:sp>
        <p:nvSpPr>
          <p:cNvPr id="71" name="Rectangle 70"/>
          <p:cNvSpPr/>
          <p:nvPr/>
        </p:nvSpPr>
        <p:spPr>
          <a:xfrm>
            <a:off x="7220475" y="5089493"/>
            <a:ext cx="1215292" cy="636844"/>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BCS</a:t>
            </a:r>
          </a:p>
        </p:txBody>
      </p:sp>
      <p:grpSp>
        <p:nvGrpSpPr>
          <p:cNvPr id="73" name="Group 72"/>
          <p:cNvGrpSpPr/>
          <p:nvPr/>
        </p:nvGrpSpPr>
        <p:grpSpPr>
          <a:xfrm>
            <a:off x="5953046" y="5091360"/>
            <a:ext cx="1215292" cy="636844"/>
            <a:chOff x="2278993" y="1212341"/>
            <a:chExt cx="1920240" cy="1005851"/>
          </a:xfrm>
        </p:grpSpPr>
        <p:sp>
          <p:nvSpPr>
            <p:cNvPr id="74" name="Rectangle 73"/>
            <p:cNvSpPr/>
            <p:nvPr/>
          </p:nvSpPr>
          <p:spPr>
            <a:xfrm>
              <a:off x="2278993"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Workflow</a:t>
              </a:r>
            </a:p>
          </p:txBody>
        </p:sp>
        <p:grpSp>
          <p:nvGrpSpPr>
            <p:cNvPr id="75" name="Group 74"/>
            <p:cNvGrpSpPr/>
            <p:nvPr/>
          </p:nvGrpSpPr>
          <p:grpSpPr bwMode="black">
            <a:xfrm>
              <a:off x="3152237" y="1535182"/>
              <a:ext cx="167781" cy="350062"/>
              <a:chOff x="3525838" y="989012"/>
              <a:chExt cx="401638" cy="838201"/>
            </a:xfrm>
          </p:grpSpPr>
          <p:sp>
            <p:nvSpPr>
              <p:cNvPr id="77"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sp>
            <p:nvSpPr>
              <p:cNvPr id="78"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sp>
        <p:nvSpPr>
          <p:cNvPr id="80" name="Rectangle 79"/>
          <p:cNvSpPr/>
          <p:nvPr/>
        </p:nvSpPr>
        <p:spPr>
          <a:xfrm>
            <a:off x="7212650" y="5761502"/>
            <a:ext cx="1223117" cy="631975"/>
          </a:xfrm>
          <a:prstGeom prst="rect">
            <a:avLst/>
          </a:prstGeom>
          <a:solidFill>
            <a:schemeClr val="accent1"/>
          </a:solidFill>
          <a:ln w="10795" cap="flat" cmpd="sng" algn="ctr">
            <a:noFill/>
            <a:prstDash val="solid"/>
          </a:ln>
          <a:effectLst/>
        </p:spPr>
        <p:txBody>
          <a:bodyPr lIns="121837" tIns="60918" rIns="121837" bIns="60918" rtlCol="0" anchor="t" anchorCtr="0"/>
          <a:lstStyle/>
          <a:p>
            <a:pPr defTabSz="913912"/>
            <a:r>
              <a:rPr lang="en-US" sz="3264" dirty="0">
                <a:gradFill>
                  <a:gsLst>
                    <a:gs pos="0">
                      <a:schemeClr val="bg1"/>
                    </a:gs>
                    <a:gs pos="53000">
                      <a:schemeClr val="bg1"/>
                    </a:gs>
                  </a:gsLst>
                  <a:lin ang="5400000" scaled="0"/>
                </a:gradFill>
                <a:ea typeface="Segoe UI" pitchFamily="34" charset="0"/>
                <a:cs typeface="Segoe UI" pitchFamily="34" charset="0"/>
              </a:rPr>
              <a:t>…</a:t>
            </a:r>
          </a:p>
        </p:txBody>
      </p:sp>
    </p:spTree>
    <p:extLst>
      <p:ext uri="{BB962C8B-B14F-4D97-AF65-F5344CB8AC3E}">
        <p14:creationId xmlns:p14="http://schemas.microsoft.com/office/powerpoint/2010/main" val="838933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120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800" fill="hold"/>
                                        <p:tgtEl>
                                          <p:spTgt spid="50"/>
                                        </p:tgtEl>
                                        <p:attrNameLst>
                                          <p:attrName>ppt_x</p:attrName>
                                        </p:attrNameLst>
                                      </p:cBhvr>
                                      <p:tavLst>
                                        <p:tav tm="0">
                                          <p:val>
                                            <p:strVal val="#ppt_x"/>
                                          </p:val>
                                        </p:tav>
                                        <p:tav tm="100000">
                                          <p:val>
                                            <p:strVal val="#ppt_x"/>
                                          </p:val>
                                        </p:tav>
                                      </p:tavLst>
                                    </p:anim>
                                    <p:anim calcmode="lin" valueType="num">
                                      <p:cBhvr additive="base">
                                        <p:cTn id="8" dur="800" fill="hold"/>
                                        <p:tgtEl>
                                          <p:spTgt spid="50"/>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700"/>
                                  </p:stCondLst>
                                  <p:childTnLst>
                                    <p:set>
                                      <p:cBhvr>
                                        <p:cTn id="10" dur="1" fill="hold">
                                          <p:stCondLst>
                                            <p:cond delay="0"/>
                                          </p:stCondLst>
                                        </p:cTn>
                                        <p:tgtEl>
                                          <p:spTgt spid="73"/>
                                        </p:tgtEl>
                                        <p:attrNameLst>
                                          <p:attrName>style.visibility</p:attrName>
                                        </p:attrNameLst>
                                      </p:cBhvr>
                                      <p:to>
                                        <p:strVal val="visible"/>
                                      </p:to>
                                    </p:set>
                                    <p:animEffect transition="in" filter="fade">
                                      <p:cBhvr>
                                        <p:cTn id="11" dur="200"/>
                                        <p:tgtEl>
                                          <p:spTgt spid="73"/>
                                        </p:tgtEl>
                                      </p:cBhvr>
                                    </p:animEffect>
                                  </p:childTnLst>
                                </p:cTn>
                              </p:par>
                              <p:par>
                                <p:cTn id="12" presetID="63" presetClass="path" presetSubtype="0" decel="100000" fill="hold" nodeType="withEffect">
                                  <p:stCondLst>
                                    <p:cond delay="700"/>
                                  </p:stCondLst>
                                  <p:childTnLst>
                                    <p:animMotion origin="layout" path="M -0.02412 4.2079E-6 L -2.20832E-6 4.2079E-6 " pathEditMode="relative" rAng="0" ptsTypes="AA">
                                      <p:cBhvr>
                                        <p:cTn id="13" dur="200" fill="hold"/>
                                        <p:tgtEl>
                                          <p:spTgt spid="73"/>
                                        </p:tgtEl>
                                        <p:attrNameLst>
                                          <p:attrName>ppt_x</p:attrName>
                                          <p:attrName>ppt_y</p:attrName>
                                        </p:attrNameLst>
                                      </p:cBhvr>
                                      <p:rCtr x="1200" y="0"/>
                                    </p:animMotion>
                                  </p:childTnLst>
                                </p:cTn>
                              </p:par>
                              <p:par>
                                <p:cTn id="14" presetID="6" presetClass="emph" presetSubtype="0" accel="100000" autoRev="1" fill="hold" nodeType="withEffect">
                                  <p:stCondLst>
                                    <p:cond delay="200"/>
                                  </p:stCondLst>
                                  <p:childTnLst>
                                    <p:animScale>
                                      <p:cBhvr>
                                        <p:cTn id="15" dur="400" fill="hold"/>
                                        <p:tgtEl>
                                          <p:spTgt spid="73"/>
                                        </p:tgtEl>
                                      </p:cBhvr>
                                      <p:by x="80000" y="80000"/>
                                    </p:animScale>
                                  </p:childTnLst>
                                </p:cTn>
                              </p:par>
                              <p:par>
                                <p:cTn id="16" presetID="10" presetClass="entr" presetSubtype="0" fill="hold" grpId="0" nodeType="withEffect">
                                  <p:stCondLst>
                                    <p:cond delay="700"/>
                                  </p:stCondLst>
                                  <p:childTnLst>
                                    <p:set>
                                      <p:cBhvr>
                                        <p:cTn id="17" dur="1" fill="hold">
                                          <p:stCondLst>
                                            <p:cond delay="0"/>
                                          </p:stCondLst>
                                        </p:cTn>
                                        <p:tgtEl>
                                          <p:spTgt spid="80"/>
                                        </p:tgtEl>
                                        <p:attrNameLst>
                                          <p:attrName>style.visibility</p:attrName>
                                        </p:attrNameLst>
                                      </p:cBhvr>
                                      <p:to>
                                        <p:strVal val="visible"/>
                                      </p:to>
                                    </p:set>
                                    <p:animEffect transition="in" filter="fade">
                                      <p:cBhvr>
                                        <p:cTn id="18" dur="200"/>
                                        <p:tgtEl>
                                          <p:spTgt spid="80"/>
                                        </p:tgtEl>
                                      </p:cBhvr>
                                    </p:animEffect>
                                  </p:childTnLst>
                                </p:cTn>
                              </p:par>
                              <p:par>
                                <p:cTn id="19" presetID="63" presetClass="path" presetSubtype="0" decel="100000" fill="hold" grpId="1" nodeType="withEffect">
                                  <p:stCondLst>
                                    <p:cond delay="700"/>
                                  </p:stCondLst>
                                  <p:childTnLst>
                                    <p:animMotion origin="layout" path="M -0.02412 4.2079E-6 L -2.20832E-6 4.2079E-6 " pathEditMode="relative" rAng="0" ptsTypes="AA">
                                      <p:cBhvr>
                                        <p:cTn id="20" dur="200" fill="hold"/>
                                        <p:tgtEl>
                                          <p:spTgt spid="80"/>
                                        </p:tgtEl>
                                        <p:attrNameLst>
                                          <p:attrName>ppt_x</p:attrName>
                                          <p:attrName>ppt_y</p:attrName>
                                        </p:attrNameLst>
                                      </p:cBhvr>
                                      <p:rCtr x="1200" y="0"/>
                                    </p:animMotion>
                                  </p:childTnLst>
                                </p:cTn>
                              </p:par>
                              <p:par>
                                <p:cTn id="21" presetID="6" presetClass="emph" presetSubtype="0" accel="100000" autoRev="1" fill="hold" grpId="2" nodeType="withEffect">
                                  <p:stCondLst>
                                    <p:cond delay="200"/>
                                  </p:stCondLst>
                                  <p:childTnLst>
                                    <p:animScale>
                                      <p:cBhvr>
                                        <p:cTn id="22" dur="400" fill="hold"/>
                                        <p:tgtEl>
                                          <p:spTgt spid="80"/>
                                        </p:tgtEl>
                                      </p:cBhvr>
                                      <p:by x="80000" y="8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0" grpId="1" animBg="1"/>
      <p:bldP spid="80" grpId="2"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Getting Started</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114300066"/>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829165" y="2582872"/>
            <a:ext cx="8220075" cy="1828800"/>
          </a:xfrm>
        </p:spPr>
        <p:txBody>
          <a:bodyPr/>
          <a:lstStyle/>
          <a:p>
            <a:pPr algn="ctr"/>
            <a:r>
              <a:rPr lang="en-US" sz="6600" dirty="0" smtClean="0">
                <a:solidFill>
                  <a:schemeClr val="tx1"/>
                </a:solidFill>
              </a:rPr>
              <a:t>http://aka.ms/o365apis  </a:t>
            </a:r>
            <a:endParaRPr lang="en-US" sz="6600" dirty="0">
              <a:solidFill>
                <a:schemeClr val="tx1"/>
              </a:solidFill>
            </a:endParaRPr>
          </a:p>
        </p:txBody>
      </p:sp>
    </p:spTree>
    <p:extLst>
      <p:ext uri="{BB962C8B-B14F-4D97-AF65-F5344CB8AC3E}">
        <p14:creationId xmlns:p14="http://schemas.microsoft.com/office/powerpoint/2010/main" val="270441872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89092" y="152340"/>
            <a:ext cx="9875412" cy="6686248"/>
          </a:xfrm>
          <a:prstGeom prst="rect">
            <a:avLst/>
          </a:prstGeom>
        </p:spPr>
      </p:pic>
    </p:spTree>
    <p:extLst>
      <p:ext uri="{BB962C8B-B14F-4D97-AF65-F5344CB8AC3E}">
        <p14:creationId xmlns:p14="http://schemas.microsoft.com/office/powerpoint/2010/main" val="2531519049"/>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b="43462"/>
          <a:stretch/>
        </p:blipFill>
        <p:spPr>
          <a:xfrm>
            <a:off x="1280531" y="281658"/>
            <a:ext cx="9857977" cy="6404892"/>
          </a:xfrm>
          <a:prstGeom prst="rect">
            <a:avLst/>
          </a:prstGeom>
          <a:ln>
            <a:solidFill>
              <a:schemeClr val="bg1">
                <a:lumMod val="50000"/>
              </a:schemeClr>
            </a:solidFill>
          </a:ln>
        </p:spPr>
      </p:pic>
    </p:spTree>
    <p:extLst>
      <p:ext uri="{BB962C8B-B14F-4D97-AF65-F5344CB8AC3E}">
        <p14:creationId xmlns:p14="http://schemas.microsoft.com/office/powerpoint/2010/main" val="127990904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109311" y="285749"/>
            <a:ext cx="6620117" cy="6410325"/>
          </a:xfrm>
          <a:prstGeom prst="rect">
            <a:avLst/>
          </a:prstGeom>
          <a:ln>
            <a:solidFill>
              <a:schemeClr val="bg1">
                <a:lumMod val="50000"/>
              </a:schemeClr>
            </a:solidFill>
          </a:ln>
        </p:spPr>
      </p:pic>
    </p:spTree>
    <p:extLst>
      <p:ext uri="{BB962C8B-B14F-4D97-AF65-F5344CB8AC3E}">
        <p14:creationId xmlns:p14="http://schemas.microsoft.com/office/powerpoint/2010/main" val="391572166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873817" y="571214"/>
            <a:ext cx="6666667" cy="5561905"/>
          </a:xfrm>
          <a:prstGeom prst="rect">
            <a:avLst/>
          </a:prstGeom>
        </p:spPr>
      </p:pic>
    </p:spTree>
    <p:extLst>
      <p:ext uri="{BB962C8B-B14F-4D97-AF65-F5344CB8AC3E}">
        <p14:creationId xmlns:p14="http://schemas.microsoft.com/office/powerpoint/2010/main" val="230258339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889665" y="730595"/>
            <a:ext cx="6657143" cy="5533333"/>
          </a:xfrm>
          <a:prstGeom prst="rect">
            <a:avLst/>
          </a:prstGeom>
        </p:spPr>
      </p:pic>
    </p:spTree>
    <p:extLst>
      <p:ext uri="{BB962C8B-B14F-4D97-AF65-F5344CB8AC3E}">
        <p14:creationId xmlns:p14="http://schemas.microsoft.com/office/powerpoint/2010/main" val="955003160"/>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Getting started with the Office 365 APIs</a:t>
            </a:r>
          </a:p>
        </p:txBody>
      </p:sp>
      <p:sp>
        <p:nvSpPr>
          <p:cNvPr id="6" name="Subtitle 4"/>
          <p:cNvSpPr txBox="1">
            <a:spLocks/>
          </p:cNvSpPr>
          <p:nvPr/>
        </p:nvSpPr>
        <p:spPr>
          <a:xfrm>
            <a:off x="543079" y="4830051"/>
            <a:ext cx="7795851" cy="1916182"/>
          </a:xfrm>
          <a:prstGeom prst="rect">
            <a:avLst/>
          </a:prstGeom>
        </p:spPr>
        <p:txBody>
          <a:bodyPr>
            <a:noAutofit/>
          </a:bodyPr>
          <a:lstStyle>
            <a:lvl1pPr marL="0" indent="0" algn="l" defTabSz="932559" rtl="0" eaLnBrk="1" latinLnBrk="0" hangingPunct="1">
              <a:lnSpc>
                <a:spcPct val="90000"/>
              </a:lnSpc>
              <a:spcBef>
                <a:spcPts val="0"/>
              </a:spcBef>
              <a:buClr>
                <a:srgbClr val="00DCFF"/>
              </a:buClr>
              <a:buSzPct val="90000"/>
              <a:buFont typeface="Arial" pitchFamily="34" charset="0"/>
              <a:buNone/>
              <a:defRPr sz="2448" b="1" kern="1200" cap="none" baseline="0">
                <a:solidFill>
                  <a:schemeClr val="bg1">
                    <a:lumMod val="95000"/>
                    <a:alpha val="99000"/>
                  </a:schemeClr>
                </a:solidFill>
                <a:latin typeface="Segoe UI Light" pitchFamily="34" charset="0"/>
                <a:ea typeface="+mn-ea"/>
                <a:cs typeface="+mn-cs"/>
              </a:defRPr>
            </a:lvl1pPr>
            <a:lvl2pPr marL="466280" indent="0" algn="ctr" defTabSz="932559" rtl="0" eaLnBrk="1" latinLnBrk="0" hangingPunct="1">
              <a:lnSpc>
                <a:spcPct val="90000"/>
              </a:lnSpc>
              <a:spcBef>
                <a:spcPct val="20000"/>
              </a:spcBef>
              <a:buClr>
                <a:srgbClr val="00DCFF"/>
              </a:buClr>
              <a:buSzPct val="90000"/>
              <a:buFont typeface="Arial" pitchFamily="34" charset="0"/>
              <a:buNone/>
              <a:defRPr sz="2040" kern="1200">
                <a:solidFill>
                  <a:schemeClr val="tx1">
                    <a:tint val="75000"/>
                  </a:schemeClr>
                </a:solidFill>
                <a:latin typeface="+mn-lt"/>
                <a:ea typeface="+mn-ea"/>
                <a:cs typeface="+mn-cs"/>
              </a:defRPr>
            </a:lvl2pPr>
            <a:lvl3pPr marL="932559" indent="0" algn="ctr" defTabSz="932559" rtl="0" eaLnBrk="1" latinLnBrk="0" hangingPunct="1">
              <a:lnSpc>
                <a:spcPct val="90000"/>
              </a:lnSpc>
              <a:spcBef>
                <a:spcPct val="20000"/>
              </a:spcBef>
              <a:buClr>
                <a:srgbClr val="00DCFF"/>
              </a:buClr>
              <a:buSzPct val="90000"/>
              <a:buFont typeface="Arial" pitchFamily="34" charset="0"/>
              <a:buNone/>
              <a:defRPr sz="1836" kern="1200">
                <a:solidFill>
                  <a:schemeClr val="tx1">
                    <a:tint val="75000"/>
                  </a:schemeClr>
                </a:solidFill>
                <a:latin typeface="+mn-lt"/>
                <a:ea typeface="+mn-ea"/>
                <a:cs typeface="+mn-cs"/>
              </a:defRPr>
            </a:lvl3pPr>
            <a:lvl4pPr marL="1398839" indent="0" algn="ctr" defTabSz="932559" rtl="0" eaLnBrk="1" latinLnBrk="0" hangingPunct="1">
              <a:lnSpc>
                <a:spcPct val="90000"/>
              </a:lnSpc>
              <a:spcBef>
                <a:spcPct val="20000"/>
              </a:spcBef>
              <a:buClr>
                <a:srgbClr val="00DCFF"/>
              </a:buClr>
              <a:buSzPct val="90000"/>
              <a:buFont typeface="Arial" pitchFamily="34" charset="0"/>
              <a:buNone/>
              <a:defRPr sz="1632" kern="1200">
                <a:solidFill>
                  <a:schemeClr val="tx1">
                    <a:tint val="75000"/>
                  </a:schemeClr>
                </a:solidFill>
                <a:latin typeface="+mn-lt"/>
                <a:ea typeface="+mn-ea"/>
                <a:cs typeface="+mn-cs"/>
              </a:defRPr>
            </a:lvl4pPr>
            <a:lvl5pPr marL="1865119" indent="0" algn="ctr" defTabSz="932559" rtl="0" eaLnBrk="1" latinLnBrk="0" hangingPunct="1">
              <a:lnSpc>
                <a:spcPct val="90000"/>
              </a:lnSpc>
              <a:spcBef>
                <a:spcPct val="20000"/>
              </a:spcBef>
              <a:buClr>
                <a:srgbClr val="00DCFF"/>
              </a:buClr>
              <a:buSzPct val="90000"/>
              <a:buFont typeface="Arial" pitchFamily="34" charset="0"/>
              <a:buNone/>
              <a:defRPr sz="1632" kern="1200">
                <a:solidFill>
                  <a:schemeClr val="tx1">
                    <a:tint val="75000"/>
                  </a:schemeClr>
                </a:solidFill>
                <a:latin typeface="+mn-lt"/>
                <a:ea typeface="+mn-ea"/>
                <a:cs typeface="+mn-cs"/>
              </a:defRPr>
            </a:lvl5pPr>
            <a:lvl6pPr marL="2331399" indent="0" algn="ctr" defTabSz="932559" rtl="0" eaLnBrk="1" latinLnBrk="0" hangingPunct="1">
              <a:spcBef>
                <a:spcPct val="20000"/>
              </a:spcBef>
              <a:buFont typeface="Arial" pitchFamily="34" charset="0"/>
              <a:buNone/>
              <a:defRPr sz="2040" kern="1200">
                <a:solidFill>
                  <a:schemeClr val="tx1">
                    <a:tint val="75000"/>
                  </a:schemeClr>
                </a:solidFill>
                <a:latin typeface="+mn-lt"/>
                <a:ea typeface="+mn-ea"/>
                <a:cs typeface="+mn-cs"/>
              </a:defRPr>
            </a:lvl6pPr>
            <a:lvl7pPr marL="2797677" indent="0" algn="ctr" defTabSz="932559" rtl="0" eaLnBrk="1" latinLnBrk="0" hangingPunct="1">
              <a:spcBef>
                <a:spcPct val="20000"/>
              </a:spcBef>
              <a:buFont typeface="Arial" pitchFamily="34" charset="0"/>
              <a:buNone/>
              <a:defRPr sz="2040" kern="1200">
                <a:solidFill>
                  <a:schemeClr val="tx1">
                    <a:tint val="75000"/>
                  </a:schemeClr>
                </a:solidFill>
                <a:latin typeface="+mn-lt"/>
                <a:ea typeface="+mn-ea"/>
                <a:cs typeface="+mn-cs"/>
              </a:defRPr>
            </a:lvl7pPr>
            <a:lvl8pPr marL="3263957" indent="0" algn="ctr" defTabSz="932559" rtl="0" eaLnBrk="1" latinLnBrk="0" hangingPunct="1">
              <a:spcBef>
                <a:spcPct val="20000"/>
              </a:spcBef>
              <a:buFont typeface="Arial" pitchFamily="34" charset="0"/>
              <a:buNone/>
              <a:defRPr sz="2040" kern="1200">
                <a:solidFill>
                  <a:schemeClr val="tx1">
                    <a:tint val="75000"/>
                  </a:schemeClr>
                </a:solidFill>
                <a:latin typeface="+mn-lt"/>
                <a:ea typeface="+mn-ea"/>
                <a:cs typeface="+mn-cs"/>
              </a:defRPr>
            </a:lvl8pPr>
            <a:lvl9pPr marL="3730237" indent="0" algn="ctr" defTabSz="932559" rtl="0" eaLnBrk="1" latinLnBrk="0" hangingPunct="1">
              <a:spcBef>
                <a:spcPct val="20000"/>
              </a:spcBef>
              <a:buFont typeface="Arial" pitchFamily="34" charset="0"/>
              <a:buNone/>
              <a:defRPr sz="2040" kern="1200">
                <a:solidFill>
                  <a:schemeClr val="tx1">
                    <a:tint val="75000"/>
                  </a:schemeClr>
                </a:solidFill>
                <a:latin typeface="+mn-lt"/>
                <a:ea typeface="+mn-ea"/>
                <a:cs typeface="+mn-cs"/>
              </a:defRPr>
            </a:lvl9pPr>
          </a:lstStyle>
          <a:p>
            <a:r>
              <a:rPr lang="en-US" smtClean="0"/>
              <a:t>Alberto Diaz Martin (@adiazcan)</a:t>
            </a:r>
          </a:p>
          <a:p>
            <a:r>
              <a:rPr lang="en-US" smtClean="0"/>
              <a:t>Principal Team Leader en ENCAMINA</a:t>
            </a:r>
          </a:p>
          <a:p>
            <a:r>
              <a:rPr lang="en-US" smtClean="0"/>
              <a:t>MVP de SharePoint Server</a:t>
            </a:r>
            <a:endParaRPr lang="en-US" dirty="0"/>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7117" y="4110988"/>
            <a:ext cx="1289369" cy="2041501"/>
          </a:xfrm>
          <a:prstGeom prst="rect">
            <a:avLst/>
          </a:prstGeom>
        </p:spPr>
      </p:pic>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4492" y="5463403"/>
            <a:ext cx="2067258" cy="689086"/>
          </a:xfrm>
          <a:prstGeom prst="rect">
            <a:avLst/>
          </a:prstGeom>
        </p:spPr>
      </p:pic>
    </p:spTree>
    <p:extLst>
      <p:ext uri="{BB962C8B-B14F-4D97-AF65-F5344CB8AC3E}">
        <p14:creationId xmlns:p14="http://schemas.microsoft.com/office/powerpoint/2010/main" val="3898300832"/>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74638" y="1200150"/>
            <a:ext cx="11887200" cy="4078353"/>
          </a:xfrm>
          <a:prstGeom prst="rect">
            <a:avLst/>
          </a:prstGeom>
          <a:ln>
            <a:solidFill>
              <a:schemeClr val="bg1">
                <a:lumMod val="50000"/>
              </a:schemeClr>
            </a:solidFill>
          </a:ln>
        </p:spPr>
      </p:pic>
    </p:spTree>
    <p:extLst>
      <p:ext uri="{BB962C8B-B14F-4D97-AF65-F5344CB8AC3E}">
        <p14:creationId xmlns:p14="http://schemas.microsoft.com/office/powerpoint/2010/main" val="369150362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Azure Active </a:t>
            </a:r>
            <a:r>
              <a:rPr lang="en-US" dirty="0" smtClean="0"/>
              <a:t>Directory </a:t>
            </a:r>
            <a:r>
              <a:rPr lang="en-US" dirty="0"/>
              <a:t>portal</a:t>
            </a:r>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27798378"/>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Authentication </a:t>
            </a:r>
            <a:r>
              <a:rPr lang="en-US" dirty="0" smtClean="0"/>
              <a:t>process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791017533"/>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87164" y="284337"/>
            <a:ext cx="11374438" cy="763587"/>
          </a:xfrm>
        </p:spPr>
        <p:txBody>
          <a:bodyPr/>
          <a:lstStyle/>
          <a:p>
            <a:r>
              <a:rPr lang="en-US" sz="5400" dirty="0" smtClean="0"/>
              <a:t>Get the tools</a:t>
            </a:r>
            <a:endParaRPr lang="en-US" sz="5400" dirty="0"/>
          </a:p>
        </p:txBody>
      </p:sp>
      <p:grpSp>
        <p:nvGrpSpPr>
          <p:cNvPr id="7" name="Group 6"/>
          <p:cNvGrpSpPr/>
          <p:nvPr/>
        </p:nvGrpSpPr>
        <p:grpSpPr>
          <a:xfrm>
            <a:off x="2034158" y="1200150"/>
            <a:ext cx="7955257" cy="5497874"/>
            <a:chOff x="274638" y="1200150"/>
            <a:chExt cx="9095238" cy="6285714"/>
          </a:xfrm>
        </p:grpSpPr>
        <p:pic>
          <p:nvPicPr>
            <p:cNvPr id="4" name="Picture 3"/>
            <p:cNvPicPr>
              <a:picLocks noChangeAspect="1"/>
            </p:cNvPicPr>
            <p:nvPr/>
          </p:nvPicPr>
          <p:blipFill>
            <a:blip r:embed="rId2"/>
            <a:stretch>
              <a:fillRect/>
            </a:stretch>
          </p:blipFill>
          <p:spPr>
            <a:xfrm>
              <a:off x="274638" y="1200150"/>
              <a:ext cx="9095238" cy="6285714"/>
            </a:xfrm>
            <a:prstGeom prst="rect">
              <a:avLst/>
            </a:prstGeom>
          </p:spPr>
        </p:pic>
        <p:sp>
          <p:nvSpPr>
            <p:cNvPr id="5" name="Oval 4"/>
            <p:cNvSpPr/>
            <p:nvPr/>
          </p:nvSpPr>
          <p:spPr bwMode="auto">
            <a:xfrm>
              <a:off x="2286296" y="5406344"/>
              <a:ext cx="4754828" cy="1097268"/>
            </a:xfrm>
            <a:prstGeom prst="ellipse">
              <a:avLst/>
            </a:prstGeom>
            <a:noFill/>
            <a:ln w="5715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956808829"/>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86830" y="1201539"/>
            <a:ext cx="11875008" cy="2015262"/>
          </a:xfrm>
        </p:spPr>
        <p:txBody>
          <a:bodyPr vert="horz" lIns="146304" tIns="91440" rIns="146304" bIns="91440" rtlCol="0">
            <a:noAutofit/>
          </a:bodyPr>
          <a:lstStyle/>
          <a:p>
            <a:r>
              <a:rPr lang="en-US" sz="3600" dirty="0" smtClean="0"/>
              <a:t>.NET </a:t>
            </a:r>
            <a:r>
              <a:rPr lang="en-US" sz="3600" dirty="0"/>
              <a:t>Windows Store Apps</a:t>
            </a:r>
          </a:p>
          <a:p>
            <a:r>
              <a:rPr lang="en-US" sz="3600" dirty="0"/>
              <a:t>Windows Forms </a:t>
            </a:r>
            <a:r>
              <a:rPr lang="en-US" sz="3600" dirty="0" smtClean="0"/>
              <a:t>Application</a:t>
            </a:r>
            <a:endParaRPr lang="en-US" sz="3600" dirty="0"/>
          </a:p>
          <a:p>
            <a:r>
              <a:rPr lang="en-US" sz="3600" dirty="0"/>
              <a:t>WPF Application</a:t>
            </a:r>
          </a:p>
          <a:p>
            <a:r>
              <a:rPr lang="en-US" sz="3600" dirty="0"/>
              <a:t>ASP.NET MVC Web Application</a:t>
            </a:r>
          </a:p>
          <a:p>
            <a:r>
              <a:rPr lang="en-US" sz="3600" dirty="0"/>
              <a:t>ASP.NET Web Forms Application</a:t>
            </a:r>
          </a:p>
          <a:p>
            <a:r>
              <a:rPr lang="en-US" sz="3600" dirty="0" err="1"/>
              <a:t>Xamarin</a:t>
            </a:r>
            <a:r>
              <a:rPr lang="en-US" sz="3600" dirty="0"/>
              <a:t> Android and iOS Applications</a:t>
            </a:r>
          </a:p>
          <a:p>
            <a:r>
              <a:rPr lang="en-US" sz="3600" dirty="0"/>
              <a:t>Multi-device </a:t>
            </a:r>
            <a:r>
              <a:rPr lang="en-US" sz="3600" dirty="0" smtClean="0"/>
              <a:t>Hybrid Apps (</a:t>
            </a:r>
            <a:r>
              <a:rPr lang="en-US" sz="3600" dirty="0"/>
              <a:t>Cordova)</a:t>
            </a:r>
          </a:p>
          <a:p>
            <a:endParaRPr lang="en-US" sz="3600" dirty="0"/>
          </a:p>
        </p:txBody>
      </p:sp>
      <p:sp>
        <p:nvSpPr>
          <p:cNvPr id="3" name="Title 2"/>
          <p:cNvSpPr>
            <a:spLocks noGrp="1"/>
          </p:cNvSpPr>
          <p:nvPr>
            <p:ph type="title"/>
          </p:nvPr>
        </p:nvSpPr>
        <p:spPr/>
        <p:txBody>
          <a:bodyPr/>
          <a:lstStyle/>
          <a:p>
            <a:r>
              <a:rPr lang="en-US" sz="5400" dirty="0" smtClean="0"/>
              <a:t>Soporte de </a:t>
            </a:r>
            <a:r>
              <a:rPr lang="en-US" sz="5400" dirty="0" err="1" smtClean="0"/>
              <a:t>proyectos</a:t>
            </a:r>
            <a:r>
              <a:rPr lang="en-US" sz="5400" dirty="0" smtClean="0"/>
              <a:t> de Visual Studio</a:t>
            </a:r>
            <a:endParaRPr lang="en-US" sz="5400" dirty="0"/>
          </a:p>
        </p:txBody>
      </p:sp>
    </p:spTree>
    <p:extLst>
      <p:ext uri="{BB962C8B-B14F-4D97-AF65-F5344CB8AC3E}">
        <p14:creationId xmlns:p14="http://schemas.microsoft.com/office/powerpoint/2010/main" val="35652723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08713" y="878214"/>
            <a:ext cx="7619048" cy="5238095"/>
          </a:xfrm>
          <a:prstGeom prst="rect">
            <a:avLst/>
          </a:prstGeom>
        </p:spPr>
      </p:pic>
    </p:spTree>
    <p:extLst>
      <p:ext uri="{BB962C8B-B14F-4D97-AF65-F5344CB8AC3E}">
        <p14:creationId xmlns:p14="http://schemas.microsoft.com/office/powerpoint/2010/main" val="105556559"/>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b="0" dirty="0"/>
              <a:t>Getting started </a:t>
            </a:r>
            <a:r>
              <a:rPr lang="en-US" sz="3200" b="0" dirty="0" smtClean="0"/>
              <a:t>Office </a:t>
            </a:r>
            <a:r>
              <a:rPr lang="en-US" sz="3200" b="0" dirty="0"/>
              <a:t>365 API tools </a:t>
            </a:r>
            <a:r>
              <a:rPr lang="en-US" sz="3200" b="0" dirty="0" smtClean="0"/>
              <a:t>for </a:t>
            </a:r>
            <a:r>
              <a:rPr lang="en-US" sz="3200" b="0" dirty="0"/>
              <a:t>VS ASP.NET MVC</a:t>
            </a:r>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340005471"/>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3714286" cy="7380952"/>
          </a:xfrm>
          <a:prstGeom prst="rect">
            <a:avLst/>
          </a:prstGeom>
        </p:spPr>
      </p:pic>
      <p:grpSp>
        <p:nvGrpSpPr>
          <p:cNvPr id="5" name="Group 4"/>
          <p:cNvGrpSpPr/>
          <p:nvPr/>
        </p:nvGrpSpPr>
        <p:grpSpPr>
          <a:xfrm>
            <a:off x="-258764" y="6036253"/>
            <a:ext cx="9677401" cy="652605"/>
            <a:chOff x="-258764" y="6136461"/>
            <a:chExt cx="9677401" cy="652605"/>
          </a:xfrm>
        </p:grpSpPr>
        <p:sp>
          <p:nvSpPr>
            <p:cNvPr id="6" name="Rectangle 5"/>
            <p:cNvSpPr/>
            <p:nvPr/>
          </p:nvSpPr>
          <p:spPr bwMode="auto">
            <a:xfrm>
              <a:off x="-258764" y="6136461"/>
              <a:ext cx="9677401" cy="6526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a:xfrm>
              <a:off x="198437" y="6240462"/>
              <a:ext cx="8229600" cy="369332"/>
            </a:xfrm>
            <a:prstGeom prst="rect">
              <a:avLst/>
            </a:prstGeom>
          </p:spPr>
          <p:txBody>
            <a:bodyPr wrap="square">
              <a:spAutoFit/>
            </a:bodyPr>
            <a:lstStyle/>
            <a:p>
              <a:r>
                <a:rPr lang="en-US" dirty="0" smtClean="0">
                  <a:gradFill>
                    <a:gsLst>
                      <a:gs pos="0">
                        <a:schemeClr val="bg1"/>
                      </a:gs>
                      <a:gs pos="53000">
                        <a:schemeClr val="bg1"/>
                      </a:gs>
                    </a:gsLst>
                    <a:lin ang="5400000" scaled="0"/>
                  </a:gradFill>
                </a:rPr>
                <a:t>http://aka.ms/Office365DevAPIs</a:t>
              </a:r>
              <a:endParaRPr lang="en-US" dirty="0">
                <a:gradFill>
                  <a:gsLst>
                    <a:gs pos="0">
                      <a:schemeClr val="bg1"/>
                    </a:gs>
                    <a:gs pos="53000">
                      <a:schemeClr val="bg1"/>
                    </a:gs>
                  </a:gsLst>
                  <a:lin ang="5400000" scaled="0"/>
                </a:gradFill>
              </a:endParaRPr>
            </a:p>
          </p:txBody>
        </p:sp>
      </p:grpSp>
    </p:spTree>
    <p:extLst>
      <p:ext uri="{BB962C8B-B14F-4D97-AF65-F5344CB8AC3E}">
        <p14:creationId xmlns:p14="http://schemas.microsoft.com/office/powerpoint/2010/main" val="40043692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Demos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510994246"/>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b="0" dirty="0"/>
              <a:t>ASP.NET MVC </a:t>
            </a:r>
            <a:r>
              <a:rPr lang="en-US" b="0" dirty="0" smtClean="0"/>
              <a:t>project </a:t>
            </a:r>
            <a:r>
              <a:rPr lang="en-US" b="0" dirty="0"/>
              <a:t>demo</a:t>
            </a:r>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550948258"/>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86829" y="1212341"/>
            <a:ext cx="5931407" cy="4569333"/>
          </a:xfrm>
        </p:spPr>
        <p:txBody>
          <a:bodyPr vert="horz" lIns="146304" tIns="91440" rIns="146304" bIns="91440" rtlCol="0">
            <a:noAutofit/>
          </a:bodyPr>
          <a:lstStyle/>
          <a:p>
            <a:pPr>
              <a:spcBef>
                <a:spcPts val="2448"/>
              </a:spcBef>
            </a:pPr>
            <a:r>
              <a:rPr lang="en-US" sz="4000" dirty="0">
                <a:gradFill>
                  <a:gsLst>
                    <a:gs pos="100000">
                      <a:schemeClr val="bg2"/>
                    </a:gs>
                    <a:gs pos="0">
                      <a:schemeClr val="bg2"/>
                    </a:gs>
                  </a:gsLst>
                  <a:lin ang="5400000" scaled="0"/>
                </a:gradFill>
              </a:rPr>
              <a:t>Intro </a:t>
            </a:r>
            <a:r>
              <a:rPr lang="en-US" sz="4000" dirty="0" smtClean="0">
                <a:gradFill>
                  <a:gsLst>
                    <a:gs pos="100000">
                      <a:schemeClr val="bg2"/>
                    </a:gs>
                    <a:gs pos="0">
                      <a:schemeClr val="bg2"/>
                    </a:gs>
                  </a:gsLst>
                  <a:lin ang="5400000" scaled="0"/>
                </a:gradFill>
              </a:rPr>
              <a:t>to the Office </a:t>
            </a:r>
            <a:r>
              <a:rPr lang="en-US" sz="4000" dirty="0">
                <a:gradFill>
                  <a:gsLst>
                    <a:gs pos="100000">
                      <a:schemeClr val="bg2"/>
                    </a:gs>
                    <a:gs pos="0">
                      <a:schemeClr val="bg2"/>
                    </a:gs>
                  </a:gsLst>
                  <a:lin ang="5400000" scaled="0"/>
                </a:gradFill>
              </a:rPr>
              <a:t>365 APIs</a:t>
            </a:r>
          </a:p>
          <a:p>
            <a:pPr>
              <a:spcBef>
                <a:spcPts val="2448"/>
              </a:spcBef>
            </a:pPr>
            <a:r>
              <a:rPr lang="en-US" sz="4000" dirty="0">
                <a:gradFill>
                  <a:gsLst>
                    <a:gs pos="100000">
                      <a:schemeClr val="bg2"/>
                    </a:gs>
                    <a:gs pos="0">
                      <a:schemeClr val="bg2"/>
                    </a:gs>
                  </a:gsLst>
                  <a:lin ang="5400000" scaled="0"/>
                </a:gradFill>
              </a:rPr>
              <a:t>Getting </a:t>
            </a:r>
            <a:r>
              <a:rPr lang="en-US" sz="4000" dirty="0" smtClean="0">
                <a:gradFill>
                  <a:gsLst>
                    <a:gs pos="100000">
                      <a:schemeClr val="bg2"/>
                    </a:gs>
                    <a:gs pos="0">
                      <a:schemeClr val="bg2"/>
                    </a:gs>
                  </a:gsLst>
                  <a:lin ang="5400000" scaled="0"/>
                </a:gradFill>
              </a:rPr>
              <a:t>started</a:t>
            </a:r>
            <a:endParaRPr lang="en-US" sz="4000" dirty="0">
              <a:gradFill>
                <a:gsLst>
                  <a:gs pos="100000">
                    <a:schemeClr val="bg2"/>
                  </a:gs>
                  <a:gs pos="0">
                    <a:schemeClr val="bg2"/>
                  </a:gs>
                </a:gsLst>
                <a:lin ang="5400000" scaled="0"/>
              </a:gradFill>
            </a:endParaRPr>
          </a:p>
          <a:p>
            <a:pPr>
              <a:spcBef>
                <a:spcPts val="2448"/>
              </a:spcBef>
            </a:pPr>
            <a:r>
              <a:rPr lang="en-US" sz="4000" dirty="0">
                <a:gradFill>
                  <a:gsLst>
                    <a:gs pos="100000">
                      <a:schemeClr val="bg2"/>
                    </a:gs>
                    <a:gs pos="0">
                      <a:schemeClr val="bg2"/>
                    </a:gs>
                  </a:gsLst>
                  <a:lin ang="5400000" scaled="0"/>
                </a:gradFill>
              </a:rPr>
              <a:t>Demos</a:t>
            </a:r>
          </a:p>
        </p:txBody>
      </p:sp>
      <p:sp>
        <p:nvSpPr>
          <p:cNvPr id="5" name="Title 4"/>
          <p:cNvSpPr>
            <a:spLocks noGrp="1"/>
          </p:cNvSpPr>
          <p:nvPr>
            <p:ph type="title" idx="4294967295"/>
          </p:nvPr>
        </p:nvSpPr>
        <p:spPr>
          <a:xfrm>
            <a:off x="286830" y="288417"/>
            <a:ext cx="11374438" cy="762000"/>
          </a:xfrm>
        </p:spPr>
        <p:txBody>
          <a:bodyPr vert="horz" wrap="square" lIns="146304" tIns="91440" rIns="146304" bIns="91440" rtlCol="0" anchor="t">
            <a:noAutofit/>
          </a:bodyPr>
          <a:lstStyle/>
          <a:p>
            <a:r>
              <a:rPr lang="en-US" sz="5400" dirty="0" smtClean="0"/>
              <a:t>Agenda</a:t>
            </a:r>
            <a:r>
              <a:rPr lang="en-US" sz="5400" dirty="0"/>
              <a:t/>
            </a:r>
            <a:br>
              <a:rPr lang="en-US" sz="5400" dirty="0"/>
            </a:br>
            <a:endParaRPr lang="en-US" sz="5400" dirty="0"/>
          </a:p>
        </p:txBody>
      </p:sp>
    </p:spTree>
    <p:extLst>
      <p:ext uri="{BB962C8B-B14F-4D97-AF65-F5344CB8AC3E}">
        <p14:creationId xmlns:p14="http://schemas.microsoft.com/office/powerpoint/2010/main" val="400017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mtClean="0"/>
              <a:t>AngularJS HTML/JS project demo</a:t>
            </a:r>
            <a:endParaRPr lang="en-US" dirty="0"/>
          </a:p>
        </p:txBody>
      </p:sp>
      <p:sp>
        <p:nvSpPr>
          <p:cNvPr id="2" name="Text Placeholder 1"/>
          <p:cNvSpPr>
            <a:spLocks noGrp="1"/>
          </p:cNvSpPr>
          <p:nvPr>
            <p:ph type="body" sz="quarter" idx="10"/>
          </p:nvPr>
        </p:nvSpPr>
        <p:spPr/>
        <p:txBody>
          <a:bodyPr/>
          <a:lstStyle/>
          <a:p>
            <a:r>
              <a:rPr lang="en-US" smtClean="0"/>
              <a:t>demo</a:t>
            </a:r>
            <a:endParaRPr lang="en-US" dirty="0"/>
          </a:p>
        </p:txBody>
      </p:sp>
    </p:spTree>
    <p:extLst>
      <p:ext uri="{BB962C8B-B14F-4D97-AF65-F5344CB8AC3E}">
        <p14:creationId xmlns:p14="http://schemas.microsoft.com/office/powerpoint/2010/main" val="1045338544"/>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7185" y="1212342"/>
            <a:ext cx="11375536" cy="2015262"/>
          </a:xfrm>
        </p:spPr>
        <p:txBody>
          <a:bodyPr vert="horz" lIns="146304" tIns="91440" rIns="146304" bIns="91440" rtlCol="0">
            <a:noAutofit/>
          </a:bodyPr>
          <a:lstStyle/>
          <a:p>
            <a:r>
              <a:rPr lang="en-US" sz="4000" dirty="0" smtClean="0"/>
              <a:t>Nueva forma para </a:t>
            </a:r>
            <a:r>
              <a:rPr lang="en-US" sz="4000" dirty="0" err="1" smtClean="0"/>
              <a:t>llamar</a:t>
            </a:r>
            <a:r>
              <a:rPr lang="en-US" sz="4000" dirty="0" smtClean="0"/>
              <a:t> a </a:t>
            </a:r>
            <a:r>
              <a:rPr lang="en-US" sz="4000" dirty="0" err="1" smtClean="0"/>
              <a:t>servicios</a:t>
            </a:r>
            <a:r>
              <a:rPr lang="en-US" sz="4000" dirty="0" smtClean="0"/>
              <a:t> de Office 365</a:t>
            </a:r>
            <a:endParaRPr lang="en-US" sz="4000" dirty="0"/>
          </a:p>
          <a:p>
            <a:r>
              <a:rPr lang="en-US" sz="4000" dirty="0" err="1" smtClean="0"/>
              <a:t>Disponible</a:t>
            </a:r>
            <a:r>
              <a:rPr lang="en-US" sz="4000" dirty="0" smtClean="0"/>
              <a:t> en preview </a:t>
            </a:r>
            <a:endParaRPr lang="en-US" sz="4000" dirty="0"/>
          </a:p>
          <a:p>
            <a:endParaRPr lang="en-US" sz="4000" dirty="0"/>
          </a:p>
        </p:txBody>
      </p:sp>
      <p:sp>
        <p:nvSpPr>
          <p:cNvPr id="2" name="Title 1"/>
          <p:cNvSpPr>
            <a:spLocks noGrp="1"/>
          </p:cNvSpPr>
          <p:nvPr>
            <p:ph type="title"/>
          </p:nvPr>
        </p:nvSpPr>
        <p:spPr/>
        <p:txBody>
          <a:bodyPr/>
          <a:lstStyle/>
          <a:p>
            <a:r>
              <a:rPr lang="en-US" sz="5400" dirty="0" err="1" smtClean="0"/>
              <a:t>Conclusiones</a:t>
            </a:r>
            <a:endParaRPr lang="en-US" sz="5400" dirty="0"/>
          </a:p>
        </p:txBody>
      </p:sp>
    </p:spTree>
    <p:extLst>
      <p:ext uri="{BB962C8B-B14F-4D97-AF65-F5344CB8AC3E}">
        <p14:creationId xmlns:p14="http://schemas.microsoft.com/office/powerpoint/2010/main" val="38918041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quare"/>
          <p:cNvSpPr/>
          <p:nvPr/>
        </p:nvSpPr>
        <p:spPr bwMode="auto">
          <a:xfrm>
            <a:off x="5053125" y="1011687"/>
            <a:ext cx="2330240" cy="4971181"/>
          </a:xfrm>
          <a:prstGeom prst="rect">
            <a:avLst/>
          </a:prstGeom>
          <a:solidFill>
            <a:schemeClr val="accent2"/>
          </a:solidFill>
          <a:ln w="9525" cap="flat" cmpd="sng" algn="ctr">
            <a:noFill/>
            <a:prstDash val="solid"/>
            <a:round/>
            <a:headEnd type="none" w="med" len="med"/>
            <a:tailEnd type="none" w="med" len="med"/>
          </a:ln>
          <a:effectLst/>
        </p:spPr>
        <p:txBody>
          <a:bodyPr rot="0" spcFirstLastPara="0" vertOverflow="overflow" horzOverflow="overflow" vert="horz" wrap="square" lIns="0" tIns="38799" rIns="0" bIns="38799" numCol="1" spcCol="0" rtlCol="0" fromWordArt="0" anchor="ctr" anchorCtr="0" forceAA="0" compatLnSpc="1">
            <a:prstTxWarp prst="textNoShape">
              <a:avLst/>
            </a:prstTxWarp>
            <a:noAutofit/>
          </a:bodyPr>
          <a:lstStyle/>
          <a:p>
            <a:pPr marL="0" marR="0" lvl="0" indent="0" algn="ctr" defTabSz="698414" rtl="0" eaLnBrk="1" fontAlgn="base" latinLnBrk="0" hangingPunct="1">
              <a:lnSpc>
                <a:spcPts val="2243"/>
              </a:lnSpc>
              <a:spcBef>
                <a:spcPct val="0"/>
              </a:spcBef>
              <a:spcAft>
                <a:spcPct val="0"/>
              </a:spcAft>
              <a:buClrTx/>
              <a:buSzTx/>
              <a:buFontTx/>
              <a:buNone/>
              <a:tabLst/>
              <a:defRPr/>
            </a:pPr>
            <a:endParaRPr kumimoji="0" lang="en-US" sz="1798" b="0" i="0" u="none" strike="noStrike" kern="1200" cap="none" spc="0" normalizeH="0" baseline="0" noProof="0" dirty="0">
              <a:ln w="3175">
                <a:noFill/>
              </a:ln>
              <a:gradFill>
                <a:gsLst>
                  <a:gs pos="0">
                    <a:srgbClr val="FFFFFF"/>
                  </a:gs>
                  <a:gs pos="100000">
                    <a:srgbClr val="FFFFFF"/>
                  </a:gs>
                </a:gsLst>
                <a:lin ang="0" scaled="1"/>
              </a:gradFill>
              <a:effectLst/>
              <a:uLnTx/>
              <a:uFillTx/>
              <a:latin typeface="Segoe Pro Light" panose="020B0302040504020203" pitchFamily="34" charset="0"/>
              <a:ea typeface="+mn-ea"/>
              <a:cs typeface="Arial" charset="0"/>
            </a:endParaRPr>
          </a:p>
        </p:txBody>
      </p:sp>
      <p:sp useBgFill="1">
        <p:nvSpPr>
          <p:cNvPr id="4" name="TopMask"/>
          <p:cNvSpPr/>
          <p:nvPr/>
        </p:nvSpPr>
        <p:spPr bwMode="auto">
          <a:xfrm>
            <a:off x="4897771" y="1910"/>
            <a:ext cx="2640939" cy="2330241"/>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3119" tIns="46559" rIns="93119" bIns="46559" numCol="1" rtlCol="0" anchor="ctr" anchorCtr="0" compatLnSpc="1">
            <a:prstTxWarp prst="textNoShape">
              <a:avLst/>
            </a:prstTxWarp>
          </a:bodyPr>
          <a:lstStyle/>
          <a:p>
            <a:pPr marL="0" marR="0" lvl="0" indent="0" algn="ctr" defTabSz="930865" rtl="0" eaLnBrk="1" fontAlgn="base" latinLnBrk="0" hangingPunct="1">
              <a:lnSpc>
                <a:spcPct val="100000"/>
              </a:lnSpc>
              <a:spcBef>
                <a:spcPct val="0"/>
              </a:spcBef>
              <a:spcAft>
                <a:spcPct val="0"/>
              </a:spcAft>
              <a:buClrTx/>
              <a:buSzTx/>
              <a:buFontTx/>
              <a:buNone/>
              <a:tabLst/>
              <a:defRPr/>
            </a:pPr>
            <a:endParaRPr kumimoji="0" lang="en-US" sz="21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Pro" pitchFamily="34" charset="0"/>
              <a:ea typeface="+mn-ea"/>
              <a:cs typeface="+mn-cs"/>
            </a:endParaRPr>
          </a:p>
        </p:txBody>
      </p:sp>
      <p:sp useBgFill="1">
        <p:nvSpPr>
          <p:cNvPr id="5" name="Bottom Mask"/>
          <p:cNvSpPr/>
          <p:nvPr/>
        </p:nvSpPr>
        <p:spPr bwMode="auto">
          <a:xfrm>
            <a:off x="4897771" y="4662384"/>
            <a:ext cx="2640939" cy="1959078"/>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3119" tIns="46559" rIns="93119" bIns="46559" numCol="1" rtlCol="0" anchor="ctr" anchorCtr="0" compatLnSpc="1">
            <a:prstTxWarp prst="textNoShape">
              <a:avLst/>
            </a:prstTxWarp>
          </a:bodyPr>
          <a:lstStyle/>
          <a:p>
            <a:pPr marL="0" marR="0" lvl="0" indent="0" algn="ctr" defTabSz="930865" rtl="0" eaLnBrk="1" fontAlgn="base" latinLnBrk="0" hangingPunct="1">
              <a:lnSpc>
                <a:spcPct val="100000"/>
              </a:lnSpc>
              <a:spcBef>
                <a:spcPct val="0"/>
              </a:spcBef>
              <a:spcAft>
                <a:spcPct val="0"/>
              </a:spcAft>
              <a:buClrTx/>
              <a:buSzTx/>
              <a:buFontTx/>
              <a:buNone/>
              <a:tabLst/>
              <a:defRPr/>
            </a:pPr>
            <a:endParaRPr kumimoji="0" lang="en-US" sz="21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Pro" pitchFamily="34" charset="0"/>
              <a:ea typeface="+mn-ea"/>
              <a:cs typeface="+mn-cs"/>
            </a:endParaRPr>
          </a:p>
        </p:txBody>
      </p:sp>
      <p:sp>
        <p:nvSpPr>
          <p:cNvPr id="50" name="Rectangle 49"/>
          <p:cNvSpPr/>
          <p:nvPr/>
        </p:nvSpPr>
        <p:spPr bwMode="auto">
          <a:xfrm>
            <a:off x="2517854" y="2330181"/>
            <a:ext cx="2330240" cy="2330240"/>
          </a:xfrm>
          <a:prstGeom prst="rect">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0" tIns="38799" rIns="0" bIns="38799" numCol="1" spcCol="0" rtlCol="0" fromWordArt="0" anchor="ctr" anchorCtr="0" forceAA="0" compatLnSpc="1">
            <a:prstTxWarp prst="textNoShape">
              <a:avLst/>
            </a:prstTxWarp>
            <a:noAutofit/>
          </a:bodyPr>
          <a:lstStyle/>
          <a:p>
            <a:pPr marL="0" marR="0" lvl="0" indent="0" algn="ctr" defTabSz="698414" rtl="0" eaLnBrk="1" fontAlgn="base" latinLnBrk="0" hangingPunct="1">
              <a:lnSpc>
                <a:spcPts val="2243"/>
              </a:lnSpc>
              <a:spcBef>
                <a:spcPct val="0"/>
              </a:spcBef>
              <a:spcAft>
                <a:spcPct val="0"/>
              </a:spcAft>
              <a:buClrTx/>
              <a:buSzTx/>
              <a:buFontTx/>
              <a:buNone/>
              <a:tabLst/>
              <a:defRPr/>
            </a:pPr>
            <a:endParaRPr kumimoji="0" lang="en-US" sz="1798" b="0" i="0" u="none" strike="noStrike" kern="1200" cap="none" spc="0" normalizeH="0" baseline="0" noProof="0" dirty="0">
              <a:ln w="3175">
                <a:noFill/>
              </a:ln>
              <a:gradFill>
                <a:gsLst>
                  <a:gs pos="0">
                    <a:srgbClr val="FFFFFF"/>
                  </a:gs>
                  <a:gs pos="100000">
                    <a:srgbClr val="FFFFFF"/>
                  </a:gs>
                </a:gsLst>
                <a:lin ang="0" scaled="1"/>
              </a:gradFill>
              <a:effectLst/>
              <a:uLnTx/>
              <a:uFillTx/>
              <a:latin typeface="Segoe Pro Light" panose="020B0302040504020203" pitchFamily="34" charset="0"/>
              <a:ea typeface="+mn-ea"/>
              <a:cs typeface="Arial" charset="0"/>
            </a:endParaRPr>
          </a:p>
        </p:txBody>
      </p:sp>
      <p:sp>
        <p:nvSpPr>
          <p:cNvPr id="51" name="Rectangle 50"/>
          <p:cNvSpPr/>
          <p:nvPr/>
        </p:nvSpPr>
        <p:spPr bwMode="auto">
          <a:xfrm>
            <a:off x="7591035" y="2330181"/>
            <a:ext cx="2330240" cy="2330240"/>
          </a:xfrm>
          <a:prstGeom prst="rect">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0" tIns="38799" rIns="0" bIns="38799" numCol="1" spcCol="0" rtlCol="0" fromWordArt="0" anchor="ctr" anchorCtr="0" forceAA="0" compatLnSpc="1">
            <a:prstTxWarp prst="textNoShape">
              <a:avLst/>
            </a:prstTxWarp>
            <a:noAutofit/>
          </a:bodyPr>
          <a:lstStyle/>
          <a:p>
            <a:pPr marL="0" marR="0" lvl="0" indent="0" algn="ctr" defTabSz="698414" rtl="0" eaLnBrk="1" fontAlgn="base" latinLnBrk="0" hangingPunct="1">
              <a:lnSpc>
                <a:spcPts val="2243"/>
              </a:lnSpc>
              <a:spcBef>
                <a:spcPct val="0"/>
              </a:spcBef>
              <a:spcAft>
                <a:spcPct val="0"/>
              </a:spcAft>
              <a:buClrTx/>
              <a:buSzTx/>
              <a:buFontTx/>
              <a:buNone/>
              <a:tabLst/>
              <a:defRPr/>
            </a:pPr>
            <a:endParaRPr kumimoji="0" lang="en-US" sz="1798" b="0" i="0" u="none" strike="noStrike" kern="1200" cap="none" spc="0" normalizeH="0" baseline="0" noProof="0" dirty="0">
              <a:ln w="3175">
                <a:noFill/>
              </a:ln>
              <a:gradFill>
                <a:gsLst>
                  <a:gs pos="0">
                    <a:srgbClr val="FFFFFF"/>
                  </a:gs>
                  <a:gs pos="100000">
                    <a:srgbClr val="FFFFFF"/>
                  </a:gs>
                </a:gsLst>
                <a:lin ang="0" scaled="1"/>
              </a:gradFill>
              <a:effectLst/>
              <a:uLnTx/>
              <a:uFillTx/>
              <a:latin typeface="Segoe Pro Light" panose="020B0302040504020203" pitchFamily="34" charset="0"/>
              <a:ea typeface="+mn-ea"/>
              <a:cs typeface="Arial" charset="0"/>
            </a:endParaRPr>
          </a:p>
        </p:txBody>
      </p:sp>
      <p:sp>
        <p:nvSpPr>
          <p:cNvPr id="49" name="Rectangle 48"/>
          <p:cNvSpPr/>
          <p:nvPr/>
        </p:nvSpPr>
        <p:spPr bwMode="auto">
          <a:xfrm>
            <a:off x="5053125" y="2332147"/>
            <a:ext cx="2330240" cy="2330240"/>
          </a:xfrm>
          <a:prstGeom prst="rect">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0" tIns="38799" rIns="0" bIns="38799" numCol="1" spcCol="0" rtlCol="0" fromWordArt="0" anchor="ctr" anchorCtr="0" forceAA="0" compatLnSpc="1">
            <a:prstTxWarp prst="textNoShape">
              <a:avLst/>
            </a:prstTxWarp>
            <a:noAutofit/>
          </a:bodyPr>
          <a:lstStyle/>
          <a:p>
            <a:pPr marL="0" marR="0" lvl="0" indent="0" algn="ctr" defTabSz="698414" rtl="0" eaLnBrk="1" fontAlgn="base" latinLnBrk="0" hangingPunct="1">
              <a:lnSpc>
                <a:spcPts val="2243"/>
              </a:lnSpc>
              <a:spcBef>
                <a:spcPct val="0"/>
              </a:spcBef>
              <a:spcAft>
                <a:spcPct val="0"/>
              </a:spcAft>
              <a:buClrTx/>
              <a:buSzTx/>
              <a:buFontTx/>
              <a:buNone/>
              <a:tabLst/>
              <a:defRPr/>
            </a:pPr>
            <a:endParaRPr kumimoji="0" lang="en-US" sz="1798" b="0" i="0" u="none" strike="noStrike" kern="1200" cap="none" spc="0" normalizeH="0" baseline="0" noProof="0" dirty="0">
              <a:ln w="3175">
                <a:noFill/>
              </a:ln>
              <a:gradFill>
                <a:gsLst>
                  <a:gs pos="0">
                    <a:srgbClr val="FFFFFF"/>
                  </a:gs>
                  <a:gs pos="100000">
                    <a:srgbClr val="FFFFFF"/>
                  </a:gs>
                </a:gsLst>
                <a:lin ang="0" scaled="1"/>
              </a:gradFill>
              <a:effectLst/>
              <a:uLnTx/>
              <a:uFillTx/>
              <a:latin typeface="Segoe Pro Light" panose="020B0302040504020203" pitchFamily="34" charset="0"/>
              <a:ea typeface="+mn-ea"/>
              <a:cs typeface="Arial" charset="0"/>
            </a:endParaRPr>
          </a:p>
        </p:txBody>
      </p:sp>
      <p:sp>
        <p:nvSpPr>
          <p:cNvPr id="61" name="Freeform 73"/>
          <p:cNvSpPr>
            <a:spLocks noEditPoints="1"/>
          </p:cNvSpPr>
          <p:nvPr/>
        </p:nvSpPr>
        <p:spPr bwMode="auto">
          <a:xfrm>
            <a:off x="8344778" y="3072004"/>
            <a:ext cx="825105" cy="939137"/>
          </a:xfrm>
          <a:custGeom>
            <a:avLst/>
            <a:gdLst>
              <a:gd name="T0" fmla="*/ 64 w 64"/>
              <a:gd name="T1" fmla="*/ 32 h 73"/>
              <a:gd name="T2" fmla="*/ 32 w 64"/>
              <a:gd name="T3" fmla="*/ 0 h 73"/>
              <a:gd name="T4" fmla="*/ 0 w 64"/>
              <a:gd name="T5" fmla="*/ 32 h 73"/>
              <a:gd name="T6" fmla="*/ 32 w 64"/>
              <a:gd name="T7" fmla="*/ 64 h 73"/>
              <a:gd name="T8" fmla="*/ 38 w 64"/>
              <a:gd name="T9" fmla="*/ 63 h 73"/>
              <a:gd name="T10" fmla="*/ 57 w 64"/>
              <a:gd name="T11" fmla="*/ 73 h 73"/>
              <a:gd name="T12" fmla="*/ 52 w 64"/>
              <a:gd name="T13" fmla="*/ 57 h 73"/>
              <a:gd name="T14" fmla="*/ 64 w 64"/>
              <a:gd name="T15" fmla="*/ 32 h 73"/>
              <a:gd name="T16" fmla="*/ 32 w 64"/>
              <a:gd name="T17" fmla="*/ 47 h 73"/>
              <a:gd name="T18" fmla="*/ 17 w 64"/>
              <a:gd name="T19" fmla="*/ 47 h 73"/>
              <a:gd name="T20" fmla="*/ 17 w 64"/>
              <a:gd name="T21" fmla="*/ 41 h 73"/>
              <a:gd name="T22" fmla="*/ 32 w 64"/>
              <a:gd name="T23" fmla="*/ 41 h 73"/>
              <a:gd name="T24" fmla="*/ 32 w 64"/>
              <a:gd name="T25" fmla="*/ 47 h 73"/>
              <a:gd name="T26" fmla="*/ 48 w 64"/>
              <a:gd name="T27" fmla="*/ 36 h 73"/>
              <a:gd name="T28" fmla="*/ 17 w 64"/>
              <a:gd name="T29" fmla="*/ 36 h 73"/>
              <a:gd name="T30" fmla="*/ 17 w 64"/>
              <a:gd name="T31" fmla="*/ 30 h 73"/>
              <a:gd name="T32" fmla="*/ 48 w 64"/>
              <a:gd name="T33" fmla="*/ 30 h 73"/>
              <a:gd name="T34" fmla="*/ 48 w 64"/>
              <a:gd name="T35" fmla="*/ 36 h 73"/>
              <a:gd name="T36" fmla="*/ 48 w 64"/>
              <a:gd name="T37" fmla="*/ 25 h 73"/>
              <a:gd name="T38" fmla="*/ 17 w 64"/>
              <a:gd name="T39" fmla="*/ 25 h 73"/>
              <a:gd name="T40" fmla="*/ 17 w 64"/>
              <a:gd name="T41" fmla="*/ 19 h 73"/>
              <a:gd name="T42" fmla="*/ 48 w 64"/>
              <a:gd name="T43" fmla="*/ 19 h 73"/>
              <a:gd name="T44" fmla="*/ 48 w 64"/>
              <a:gd name="T45" fmla="*/ 2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73">
                <a:moveTo>
                  <a:pt x="64" y="32"/>
                </a:moveTo>
                <a:cubicBezTo>
                  <a:pt x="64" y="14"/>
                  <a:pt x="50" y="0"/>
                  <a:pt x="32" y="0"/>
                </a:cubicBezTo>
                <a:cubicBezTo>
                  <a:pt x="15" y="0"/>
                  <a:pt x="0" y="14"/>
                  <a:pt x="0" y="32"/>
                </a:cubicBezTo>
                <a:cubicBezTo>
                  <a:pt x="0" y="50"/>
                  <a:pt x="15" y="64"/>
                  <a:pt x="32" y="64"/>
                </a:cubicBezTo>
                <a:cubicBezTo>
                  <a:pt x="34" y="64"/>
                  <a:pt x="36" y="64"/>
                  <a:pt x="38" y="63"/>
                </a:cubicBezTo>
                <a:cubicBezTo>
                  <a:pt x="57" y="73"/>
                  <a:pt x="57" y="73"/>
                  <a:pt x="57" y="73"/>
                </a:cubicBezTo>
                <a:cubicBezTo>
                  <a:pt x="52" y="57"/>
                  <a:pt x="52" y="57"/>
                  <a:pt x="52" y="57"/>
                </a:cubicBezTo>
                <a:cubicBezTo>
                  <a:pt x="60" y="51"/>
                  <a:pt x="64" y="42"/>
                  <a:pt x="64" y="32"/>
                </a:cubicBezTo>
                <a:close/>
                <a:moveTo>
                  <a:pt x="32" y="47"/>
                </a:moveTo>
                <a:cubicBezTo>
                  <a:pt x="17" y="47"/>
                  <a:pt x="17" y="47"/>
                  <a:pt x="17" y="47"/>
                </a:cubicBezTo>
                <a:cubicBezTo>
                  <a:pt x="17" y="41"/>
                  <a:pt x="17" y="41"/>
                  <a:pt x="17" y="41"/>
                </a:cubicBezTo>
                <a:cubicBezTo>
                  <a:pt x="32" y="41"/>
                  <a:pt x="32" y="41"/>
                  <a:pt x="32" y="41"/>
                </a:cubicBezTo>
                <a:lnTo>
                  <a:pt x="32" y="47"/>
                </a:lnTo>
                <a:close/>
                <a:moveTo>
                  <a:pt x="48" y="36"/>
                </a:moveTo>
                <a:cubicBezTo>
                  <a:pt x="17" y="36"/>
                  <a:pt x="17" y="36"/>
                  <a:pt x="17" y="36"/>
                </a:cubicBezTo>
                <a:cubicBezTo>
                  <a:pt x="17" y="30"/>
                  <a:pt x="17" y="30"/>
                  <a:pt x="17" y="30"/>
                </a:cubicBezTo>
                <a:cubicBezTo>
                  <a:pt x="48" y="30"/>
                  <a:pt x="48" y="30"/>
                  <a:pt x="48" y="30"/>
                </a:cubicBezTo>
                <a:lnTo>
                  <a:pt x="48" y="36"/>
                </a:lnTo>
                <a:close/>
                <a:moveTo>
                  <a:pt x="48" y="25"/>
                </a:moveTo>
                <a:cubicBezTo>
                  <a:pt x="17" y="25"/>
                  <a:pt x="17" y="25"/>
                  <a:pt x="17" y="25"/>
                </a:cubicBezTo>
                <a:cubicBezTo>
                  <a:pt x="17" y="19"/>
                  <a:pt x="17" y="19"/>
                  <a:pt x="17" y="19"/>
                </a:cubicBezTo>
                <a:cubicBezTo>
                  <a:pt x="48" y="19"/>
                  <a:pt x="48" y="19"/>
                  <a:pt x="48" y="19"/>
                </a:cubicBezTo>
                <a:lnTo>
                  <a:pt x="48" y="25"/>
                </a:lnTo>
                <a:close/>
              </a:path>
            </a:pathLst>
          </a:custGeom>
          <a:solidFill>
            <a:schemeClr val="accent2"/>
          </a:solidFill>
          <a:ln>
            <a:noFill/>
          </a:ln>
        </p:spPr>
        <p:txBody>
          <a:bodyPr vert="horz" wrap="square" lIns="93121" tIns="46559" rIns="93121" bIns="46559" numCol="1" anchor="t" anchorCtr="0" compatLnSpc="1">
            <a:prstTxWarp prst="textNoShape">
              <a:avLst/>
            </a:prstTxWarp>
          </a:bodyPr>
          <a:lstStyle/>
          <a:p>
            <a:pPr marL="0" marR="0" lvl="0" indent="0" algn="l" defTabSz="931953" rtl="0" eaLnBrk="1" fontAlgn="auto" latinLnBrk="0" hangingPunct="1">
              <a:lnSpc>
                <a:spcPct val="100000"/>
              </a:lnSpc>
              <a:spcBef>
                <a:spcPts val="0"/>
              </a:spcBef>
              <a:spcAft>
                <a:spcPts val="0"/>
              </a:spcAft>
              <a:buClrTx/>
              <a:buSzTx/>
              <a:buFontTx/>
              <a:buNone/>
              <a:tabLst/>
              <a:defRPr/>
            </a:pPr>
            <a:endParaRPr kumimoji="0" lang="en-US" sz="1798" b="0" i="0" u="none" strike="noStrike" kern="1200" cap="none" spc="0" normalizeH="0" baseline="0" noProof="0" dirty="0">
              <a:ln>
                <a:noFill/>
              </a:ln>
              <a:solidFill>
                <a:srgbClr val="292929"/>
              </a:solidFill>
              <a:effectLst/>
              <a:uLnTx/>
              <a:uFillTx/>
              <a:latin typeface="Segoe Pro" pitchFamily="34" charset="0"/>
              <a:ea typeface="+mn-ea"/>
              <a:cs typeface="+mn-cs"/>
            </a:endParaRPr>
          </a:p>
        </p:txBody>
      </p:sp>
      <p:sp>
        <p:nvSpPr>
          <p:cNvPr id="35" name="Office Logo"/>
          <p:cNvSpPr>
            <a:spLocks/>
          </p:cNvSpPr>
          <p:nvPr/>
        </p:nvSpPr>
        <p:spPr bwMode="auto">
          <a:xfrm>
            <a:off x="5601836" y="2786734"/>
            <a:ext cx="1213214" cy="1450456"/>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chemeClr val="accent2"/>
          </a:solidFill>
          <a:ln>
            <a:noFill/>
          </a:ln>
          <a:extLst/>
        </p:spPr>
        <p:txBody>
          <a:bodyPr vert="horz" wrap="square" lIns="91377" tIns="45689" rIns="91377" bIns="45689" numCol="1" anchor="t" anchorCtr="0" compatLnSpc="1">
            <a:prstTxWarp prst="textNoShape">
              <a:avLst/>
            </a:prstTxWarp>
          </a:bodyPr>
          <a:lstStyle/>
          <a:p>
            <a:pPr marL="0" marR="0" lvl="0" indent="0" algn="l" defTabSz="932098" rtl="0" eaLnBrk="1" fontAlgn="auto" latinLnBrk="0" hangingPunct="1">
              <a:lnSpc>
                <a:spcPct val="100000"/>
              </a:lnSpc>
              <a:spcBef>
                <a:spcPts val="0"/>
              </a:spcBef>
              <a:spcAft>
                <a:spcPts val="0"/>
              </a:spcAft>
              <a:buClrTx/>
              <a:buSzTx/>
              <a:buFontTx/>
              <a:buNone/>
              <a:tabLst/>
              <a:defRPr/>
            </a:pPr>
            <a:endParaRPr kumimoji="0" lang="en-US" sz="1798" b="0" i="0" u="none" strike="noStrike" kern="1200" cap="none" spc="0" normalizeH="0" baseline="0" noProof="0" dirty="0">
              <a:ln>
                <a:noFill/>
              </a:ln>
              <a:solidFill>
                <a:srgbClr val="FFFFFF"/>
              </a:solidFill>
              <a:effectLst/>
              <a:uLnTx/>
              <a:uFillTx/>
              <a:latin typeface="Segoe UI"/>
              <a:ea typeface="+mn-ea"/>
              <a:cs typeface="+mn-cs"/>
            </a:endParaRPr>
          </a:p>
        </p:txBody>
      </p:sp>
      <p:sp>
        <p:nvSpPr>
          <p:cNvPr id="6" name="Rectangle 5"/>
          <p:cNvSpPr/>
          <p:nvPr/>
        </p:nvSpPr>
        <p:spPr bwMode="auto">
          <a:xfrm>
            <a:off x="5887" y="1908"/>
            <a:ext cx="12424710" cy="69907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559" tIns="46559" rIns="46559" bIns="46559" numCol="1" spcCol="0" rtlCol="0" fromWordArt="0" anchor="ctr" anchorCtr="0" forceAA="0" compatLnSpc="1">
            <a:prstTxWarp prst="textNoShape">
              <a:avLst/>
            </a:prstTxWarp>
            <a:noAutofit/>
          </a:bodyPr>
          <a:lstStyle/>
          <a:p>
            <a:pPr marL="0" marR="0" lvl="0" indent="0" algn="ctr" defTabSz="930865" rtl="0" eaLnBrk="1" fontAlgn="base" latinLnBrk="0" hangingPunct="1">
              <a:lnSpc>
                <a:spcPct val="100000"/>
              </a:lnSpc>
              <a:spcBef>
                <a:spcPct val="0"/>
              </a:spcBef>
              <a:spcAft>
                <a:spcPct val="0"/>
              </a:spcAft>
              <a:buClrTx/>
              <a:buSzTx/>
              <a:buFontTx/>
              <a:buNone/>
              <a:tabLst/>
              <a:defRPr/>
            </a:pPr>
            <a:endParaRPr kumimoji="0" lang="en-US" sz="17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Pro" pitchFamily="34" charset="0"/>
              <a:ea typeface="Segoe UI" pitchFamily="34" charset="0"/>
              <a:cs typeface="Segoe UI" pitchFamily="34" charset="0"/>
            </a:endParaRPr>
          </a:p>
        </p:txBody>
      </p:sp>
      <p:sp>
        <p:nvSpPr>
          <p:cNvPr id="89" name="innovation"/>
          <p:cNvSpPr>
            <a:spLocks noGrp="1"/>
          </p:cNvSpPr>
          <p:nvPr/>
        </p:nvSpPr>
        <p:spPr>
          <a:xfrm>
            <a:off x="3566571" y="1206569"/>
            <a:ext cx="1929631" cy="93170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4400" b="1" kern="1200" cap="none" spc="-15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pPr marL="0" marR="0" lvl="0" indent="0" algn="l" defTabSz="931172" rtl="0" eaLnBrk="1" fontAlgn="auto" latinLnBrk="0" hangingPunct="1">
              <a:lnSpc>
                <a:spcPct val="90000"/>
              </a:lnSpc>
              <a:spcBef>
                <a:spcPct val="0"/>
              </a:spcBef>
              <a:spcAft>
                <a:spcPts val="0"/>
              </a:spcAft>
              <a:buClrTx/>
              <a:buSzTx/>
              <a:buFontTx/>
              <a:buNone/>
              <a:tabLst>
                <a:tab pos="3079663" algn="l"/>
                <a:tab pos="3905755" algn="l"/>
              </a:tabLst>
              <a:defRPr/>
            </a:pPr>
            <a:r>
              <a:rPr kumimoji="0" lang="en-US" sz="6596" b="0" i="0" u="none" strike="noStrike" kern="1200" cap="none" spc="-150" normalizeH="0" baseline="0" noProof="0" dirty="0">
                <a:ln w="3175">
                  <a:noFill/>
                </a:ln>
                <a:gradFill>
                  <a:gsLst>
                    <a:gs pos="2917">
                      <a:srgbClr val="FFFFFF"/>
                    </a:gs>
                    <a:gs pos="30000">
                      <a:srgbClr val="FFFFFF"/>
                    </a:gs>
                  </a:gsLst>
                  <a:lin ang="5400000" scaled="0"/>
                </a:gradFill>
                <a:effectLst/>
                <a:uLnTx/>
                <a:uFillTx/>
                <a:latin typeface="Segoe UI Light"/>
                <a:ea typeface="+mn-ea"/>
                <a:cs typeface="Arial" charset="0"/>
              </a:rPr>
              <a:t>Dev.</a:t>
            </a:r>
            <a:endParaRPr kumimoji="0" lang="en-US" sz="6095" b="0" i="0" u="none" strike="noStrike" kern="1200" cap="none" spc="-163" normalizeH="0" baseline="0" noProof="0" dirty="0">
              <a:ln w="3175">
                <a:noFill/>
              </a:ln>
              <a:noFill/>
              <a:effectLst/>
              <a:uLnTx/>
              <a:uFillTx/>
              <a:latin typeface="Segoe Pro Light" pitchFamily="34" charset="0"/>
              <a:ea typeface="+mn-ea"/>
              <a:cs typeface="Arial" charset="0"/>
            </a:endParaRPr>
          </a:p>
        </p:txBody>
      </p:sp>
      <p:sp>
        <p:nvSpPr>
          <p:cNvPr id="90" name="differentiation"/>
          <p:cNvSpPr>
            <a:spLocks noGrp="1"/>
          </p:cNvSpPr>
          <p:nvPr/>
        </p:nvSpPr>
        <p:spPr>
          <a:xfrm>
            <a:off x="6700043" y="1206569"/>
            <a:ext cx="2457828" cy="93170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4400" b="1" kern="1200" cap="none" spc="-15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pPr marL="0" marR="0" lvl="0" indent="0" algn="ctr" defTabSz="931920" rtl="0" eaLnBrk="1" fontAlgn="auto" latinLnBrk="0" hangingPunct="1">
              <a:lnSpc>
                <a:spcPct val="90000"/>
              </a:lnSpc>
              <a:spcBef>
                <a:spcPct val="0"/>
              </a:spcBef>
              <a:spcAft>
                <a:spcPts val="600"/>
              </a:spcAft>
              <a:buClrTx/>
              <a:buSzTx/>
              <a:buFontTx/>
              <a:buNone/>
              <a:tabLst/>
              <a:defRPr/>
            </a:pPr>
            <a:r>
              <a:rPr kumimoji="0" lang="en-US" sz="6596" b="0" i="0" u="none" strike="noStrike" kern="1200" cap="none" spc="-150" normalizeH="0" baseline="0" noProof="0" dirty="0">
                <a:ln w="3175">
                  <a:noFill/>
                </a:ln>
                <a:gradFill>
                  <a:gsLst>
                    <a:gs pos="2917">
                      <a:srgbClr val="FFFFFF"/>
                    </a:gs>
                    <a:gs pos="30000">
                      <a:srgbClr val="FFFFFF"/>
                    </a:gs>
                  </a:gsLst>
                  <a:lin ang="5400000" scaled="0"/>
                </a:gradFill>
                <a:effectLst/>
                <a:uLnTx/>
                <a:uFillTx/>
                <a:latin typeface="Segoe UI Light"/>
                <a:ea typeface="+mn-ea"/>
                <a:cs typeface="Arial" charset="0"/>
              </a:rPr>
              <a:t>.com</a:t>
            </a:r>
          </a:p>
        </p:txBody>
      </p:sp>
      <p:sp>
        <p:nvSpPr>
          <p:cNvPr id="44" name="and"/>
          <p:cNvSpPr>
            <a:spLocks noGrp="1"/>
          </p:cNvSpPr>
          <p:nvPr/>
        </p:nvSpPr>
        <p:spPr>
          <a:xfrm>
            <a:off x="5063091" y="1206569"/>
            <a:ext cx="2458444" cy="93170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4400" b="1" kern="1200" cap="none" spc="-15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pPr marL="0" marR="0" lvl="0" indent="0" algn="l" defTabSz="931172" rtl="0" eaLnBrk="1" fontAlgn="auto" latinLnBrk="0" hangingPunct="1">
              <a:lnSpc>
                <a:spcPct val="90000"/>
              </a:lnSpc>
              <a:spcBef>
                <a:spcPct val="0"/>
              </a:spcBef>
              <a:spcAft>
                <a:spcPts val="0"/>
              </a:spcAft>
              <a:buClrTx/>
              <a:buSzTx/>
              <a:buFontTx/>
              <a:buNone/>
              <a:tabLst>
                <a:tab pos="3079663" algn="l"/>
                <a:tab pos="3905755" algn="l"/>
              </a:tabLst>
              <a:defRPr/>
            </a:pPr>
            <a:r>
              <a:rPr kumimoji="0" lang="en-US" sz="6596" b="0" i="0" u="none" strike="noStrike" kern="1200" cap="none" spc="-150" normalizeH="0" baseline="0" noProof="0" dirty="0">
                <a:ln w="3175">
                  <a:noFill/>
                </a:ln>
                <a:gradFill>
                  <a:gsLst>
                    <a:gs pos="2917">
                      <a:srgbClr val="FFFFFF"/>
                    </a:gs>
                    <a:gs pos="30000">
                      <a:srgbClr val="FFFFFF"/>
                    </a:gs>
                  </a:gsLst>
                  <a:lin ang="5400000" scaled="0"/>
                </a:gradFill>
                <a:effectLst/>
                <a:uLnTx/>
                <a:uFillTx/>
                <a:latin typeface="Segoe UI Light"/>
                <a:ea typeface="+mn-ea"/>
                <a:cs typeface="Arial" charset="0"/>
              </a:rPr>
              <a:t>Office</a:t>
            </a:r>
            <a:endParaRPr kumimoji="0" lang="en-US" sz="6095" b="0" i="0" u="none" strike="noStrike" kern="1200" cap="none" spc="-163" normalizeH="0" baseline="0" noProof="0" dirty="0">
              <a:ln w="3175">
                <a:noFill/>
              </a:ln>
              <a:noFill/>
              <a:effectLst/>
              <a:uLnTx/>
              <a:uFillTx/>
              <a:latin typeface="Segoe Pro Light" pitchFamily="34" charset="0"/>
              <a:ea typeface="+mn-ea"/>
              <a:cs typeface="Arial" charset="0"/>
            </a:endParaRPr>
          </a:p>
        </p:txBody>
      </p:sp>
      <p:sp>
        <p:nvSpPr>
          <p:cNvPr id="36" name="Globe"/>
          <p:cNvSpPr>
            <a:spLocks noEditPoints="1"/>
          </p:cNvSpPr>
          <p:nvPr/>
        </p:nvSpPr>
        <p:spPr bwMode="auto">
          <a:xfrm>
            <a:off x="3220394" y="3090149"/>
            <a:ext cx="916611" cy="916980"/>
          </a:xfrm>
          <a:custGeom>
            <a:avLst/>
            <a:gdLst>
              <a:gd name="T0" fmla="*/ 207 w 207"/>
              <a:gd name="T1" fmla="*/ 104 h 207"/>
              <a:gd name="T2" fmla="*/ 176 w 207"/>
              <a:gd name="T3" fmla="*/ 53 h 207"/>
              <a:gd name="T4" fmla="*/ 178 w 207"/>
              <a:gd name="T5" fmla="*/ 82 h 207"/>
              <a:gd name="T6" fmla="*/ 163 w 207"/>
              <a:gd name="T7" fmla="*/ 97 h 207"/>
              <a:gd name="T8" fmla="*/ 162 w 207"/>
              <a:gd name="T9" fmla="*/ 118 h 207"/>
              <a:gd name="T10" fmla="*/ 147 w 207"/>
              <a:gd name="T11" fmla="*/ 149 h 207"/>
              <a:gd name="T12" fmla="*/ 168 w 207"/>
              <a:gd name="T13" fmla="*/ 178 h 207"/>
              <a:gd name="T14" fmla="*/ 115 w 207"/>
              <a:gd name="T15" fmla="*/ 187 h 207"/>
              <a:gd name="T16" fmla="*/ 90 w 207"/>
              <a:gd name="T17" fmla="*/ 153 h 207"/>
              <a:gd name="T18" fmla="*/ 59 w 207"/>
              <a:gd name="T19" fmla="*/ 145 h 207"/>
              <a:gd name="T20" fmla="*/ 50 w 207"/>
              <a:gd name="T21" fmla="*/ 141 h 207"/>
              <a:gd name="T22" fmla="*/ 65 w 207"/>
              <a:gd name="T23" fmla="*/ 126 h 207"/>
              <a:gd name="T24" fmla="*/ 79 w 207"/>
              <a:gd name="T25" fmla="*/ 106 h 207"/>
              <a:gd name="T26" fmla="*/ 96 w 207"/>
              <a:gd name="T27" fmla="*/ 100 h 207"/>
              <a:gd name="T28" fmla="*/ 99 w 207"/>
              <a:gd name="T29" fmla="*/ 110 h 207"/>
              <a:gd name="T30" fmla="*/ 99 w 207"/>
              <a:gd name="T31" fmla="*/ 115 h 207"/>
              <a:gd name="T32" fmla="*/ 116 w 207"/>
              <a:gd name="T33" fmla="*/ 118 h 207"/>
              <a:gd name="T34" fmla="*/ 113 w 207"/>
              <a:gd name="T35" fmla="*/ 102 h 207"/>
              <a:gd name="T36" fmla="*/ 96 w 207"/>
              <a:gd name="T37" fmla="*/ 81 h 207"/>
              <a:gd name="T38" fmla="*/ 70 w 207"/>
              <a:gd name="T39" fmla="*/ 63 h 207"/>
              <a:gd name="T40" fmla="*/ 64 w 207"/>
              <a:gd name="T41" fmla="*/ 82 h 207"/>
              <a:gd name="T42" fmla="*/ 67 w 207"/>
              <a:gd name="T43" fmla="*/ 61 h 207"/>
              <a:gd name="T44" fmla="*/ 60 w 207"/>
              <a:gd name="T45" fmla="*/ 50 h 207"/>
              <a:gd name="T46" fmla="*/ 55 w 207"/>
              <a:gd name="T47" fmla="*/ 39 h 207"/>
              <a:gd name="T48" fmla="*/ 46 w 207"/>
              <a:gd name="T49" fmla="*/ 52 h 207"/>
              <a:gd name="T50" fmla="*/ 46 w 207"/>
              <a:gd name="T51" fmla="*/ 36 h 207"/>
              <a:gd name="T52" fmla="*/ 31 w 207"/>
              <a:gd name="T53" fmla="*/ 45 h 207"/>
              <a:gd name="T54" fmla="*/ 39 w 207"/>
              <a:gd name="T55" fmla="*/ 54 h 207"/>
              <a:gd name="T56" fmla="*/ 17 w 207"/>
              <a:gd name="T57" fmla="*/ 56 h 207"/>
              <a:gd name="T58" fmla="*/ 74 w 207"/>
              <a:gd name="T59" fmla="*/ 23 h 207"/>
              <a:gd name="T60" fmla="*/ 93 w 207"/>
              <a:gd name="T61" fmla="*/ 7 h 207"/>
              <a:gd name="T62" fmla="*/ 81 w 207"/>
              <a:gd name="T63" fmla="*/ 17 h 207"/>
              <a:gd name="T64" fmla="*/ 98 w 207"/>
              <a:gd name="T65" fmla="*/ 36 h 207"/>
              <a:gd name="T66" fmla="*/ 101 w 207"/>
              <a:gd name="T67" fmla="*/ 43 h 207"/>
              <a:gd name="T68" fmla="*/ 105 w 207"/>
              <a:gd name="T69" fmla="*/ 57 h 207"/>
              <a:gd name="T70" fmla="*/ 128 w 207"/>
              <a:gd name="T71" fmla="*/ 48 h 207"/>
              <a:gd name="T72" fmla="*/ 140 w 207"/>
              <a:gd name="T73" fmla="*/ 28 h 207"/>
              <a:gd name="T74" fmla="*/ 141 w 207"/>
              <a:gd name="T75" fmla="*/ 22 h 207"/>
              <a:gd name="T76" fmla="*/ 170 w 207"/>
              <a:gd name="T77" fmla="*/ 32 h 207"/>
              <a:gd name="T78" fmla="*/ 7 w 207"/>
              <a:gd name="T79" fmla="*/ 85 h 207"/>
              <a:gd name="T80" fmla="*/ 18 w 207"/>
              <a:gd name="T81" fmla="*/ 94 h 207"/>
              <a:gd name="T82" fmla="*/ 30 w 207"/>
              <a:gd name="T83" fmla="*/ 125 h 207"/>
              <a:gd name="T84" fmla="*/ 68 w 207"/>
              <a:gd name="T85" fmla="*/ 169 h 207"/>
              <a:gd name="T86" fmla="*/ 7 w 207"/>
              <a:gd name="T87" fmla="*/ 85 h 207"/>
              <a:gd name="T88" fmla="*/ 100 w 207"/>
              <a:gd name="T89" fmla="*/ 99 h 207"/>
              <a:gd name="T90" fmla="*/ 100 w 207"/>
              <a:gd name="T91" fmla="*/ 99 h 207"/>
              <a:gd name="T92" fmla="*/ 86 w 207"/>
              <a:gd name="T93" fmla="*/ 93 h 207"/>
              <a:gd name="T94" fmla="*/ 87 w 207"/>
              <a:gd name="T95" fmla="*/ 95 h 207"/>
              <a:gd name="T96" fmla="*/ 132 w 207"/>
              <a:gd name="T97" fmla="*/ 10 h 207"/>
              <a:gd name="T98" fmla="*/ 127 w 207"/>
              <a:gd name="T99" fmla="*/ 8 h 207"/>
              <a:gd name="T100" fmla="*/ 67 w 207"/>
              <a:gd name="T101" fmla="*/ 1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7" h="207">
                <a:moveTo>
                  <a:pt x="103" y="0"/>
                </a:moveTo>
                <a:cubicBezTo>
                  <a:pt x="46" y="0"/>
                  <a:pt x="0" y="47"/>
                  <a:pt x="0" y="104"/>
                </a:cubicBezTo>
                <a:cubicBezTo>
                  <a:pt x="0" y="161"/>
                  <a:pt x="46" y="207"/>
                  <a:pt x="103" y="207"/>
                </a:cubicBezTo>
                <a:cubicBezTo>
                  <a:pt x="161" y="207"/>
                  <a:pt x="207" y="161"/>
                  <a:pt x="207" y="104"/>
                </a:cubicBezTo>
                <a:cubicBezTo>
                  <a:pt x="207" y="47"/>
                  <a:pt x="161" y="0"/>
                  <a:pt x="103" y="0"/>
                </a:cubicBezTo>
                <a:close/>
                <a:moveTo>
                  <a:pt x="182" y="50"/>
                </a:moveTo>
                <a:cubicBezTo>
                  <a:pt x="181" y="50"/>
                  <a:pt x="181" y="51"/>
                  <a:pt x="180" y="52"/>
                </a:cubicBezTo>
                <a:cubicBezTo>
                  <a:pt x="179" y="49"/>
                  <a:pt x="177" y="51"/>
                  <a:pt x="176" y="53"/>
                </a:cubicBezTo>
                <a:cubicBezTo>
                  <a:pt x="178" y="59"/>
                  <a:pt x="175" y="65"/>
                  <a:pt x="171" y="68"/>
                </a:cubicBezTo>
                <a:cubicBezTo>
                  <a:pt x="171" y="72"/>
                  <a:pt x="172" y="74"/>
                  <a:pt x="173" y="77"/>
                </a:cubicBezTo>
                <a:cubicBezTo>
                  <a:pt x="175" y="77"/>
                  <a:pt x="176" y="76"/>
                  <a:pt x="177" y="77"/>
                </a:cubicBezTo>
                <a:cubicBezTo>
                  <a:pt x="178" y="78"/>
                  <a:pt x="180" y="80"/>
                  <a:pt x="178" y="82"/>
                </a:cubicBezTo>
                <a:cubicBezTo>
                  <a:pt x="178" y="81"/>
                  <a:pt x="178" y="79"/>
                  <a:pt x="177" y="78"/>
                </a:cubicBezTo>
                <a:cubicBezTo>
                  <a:pt x="174" y="79"/>
                  <a:pt x="175" y="84"/>
                  <a:pt x="176" y="86"/>
                </a:cubicBezTo>
                <a:cubicBezTo>
                  <a:pt x="172" y="87"/>
                  <a:pt x="171" y="91"/>
                  <a:pt x="169" y="93"/>
                </a:cubicBezTo>
                <a:cubicBezTo>
                  <a:pt x="167" y="94"/>
                  <a:pt x="164" y="94"/>
                  <a:pt x="163" y="97"/>
                </a:cubicBezTo>
                <a:cubicBezTo>
                  <a:pt x="165" y="98"/>
                  <a:pt x="167" y="100"/>
                  <a:pt x="167" y="104"/>
                </a:cubicBezTo>
                <a:cubicBezTo>
                  <a:pt x="166" y="106"/>
                  <a:pt x="162" y="104"/>
                  <a:pt x="160" y="104"/>
                </a:cubicBezTo>
                <a:cubicBezTo>
                  <a:pt x="157" y="105"/>
                  <a:pt x="159" y="113"/>
                  <a:pt x="158" y="115"/>
                </a:cubicBezTo>
                <a:cubicBezTo>
                  <a:pt x="159" y="116"/>
                  <a:pt x="161" y="116"/>
                  <a:pt x="162" y="118"/>
                </a:cubicBezTo>
                <a:cubicBezTo>
                  <a:pt x="160" y="121"/>
                  <a:pt x="156" y="122"/>
                  <a:pt x="157" y="127"/>
                </a:cubicBezTo>
                <a:cubicBezTo>
                  <a:pt x="154" y="129"/>
                  <a:pt x="149" y="132"/>
                  <a:pt x="148" y="137"/>
                </a:cubicBezTo>
                <a:cubicBezTo>
                  <a:pt x="148" y="139"/>
                  <a:pt x="149" y="141"/>
                  <a:pt x="149" y="143"/>
                </a:cubicBezTo>
                <a:cubicBezTo>
                  <a:pt x="149" y="146"/>
                  <a:pt x="147" y="147"/>
                  <a:pt x="147" y="149"/>
                </a:cubicBezTo>
                <a:cubicBezTo>
                  <a:pt x="148" y="152"/>
                  <a:pt x="154" y="157"/>
                  <a:pt x="157" y="158"/>
                </a:cubicBezTo>
                <a:cubicBezTo>
                  <a:pt x="162" y="156"/>
                  <a:pt x="167" y="153"/>
                  <a:pt x="172" y="155"/>
                </a:cubicBezTo>
                <a:cubicBezTo>
                  <a:pt x="173" y="157"/>
                  <a:pt x="171" y="157"/>
                  <a:pt x="171" y="159"/>
                </a:cubicBezTo>
                <a:cubicBezTo>
                  <a:pt x="175" y="167"/>
                  <a:pt x="167" y="170"/>
                  <a:pt x="168" y="178"/>
                </a:cubicBezTo>
                <a:cubicBezTo>
                  <a:pt x="151" y="193"/>
                  <a:pt x="128" y="202"/>
                  <a:pt x="103" y="202"/>
                </a:cubicBezTo>
                <a:cubicBezTo>
                  <a:pt x="99" y="202"/>
                  <a:pt x="94" y="202"/>
                  <a:pt x="90" y="201"/>
                </a:cubicBezTo>
                <a:cubicBezTo>
                  <a:pt x="96" y="197"/>
                  <a:pt x="105" y="197"/>
                  <a:pt x="108" y="189"/>
                </a:cubicBezTo>
                <a:cubicBezTo>
                  <a:pt x="110" y="189"/>
                  <a:pt x="112" y="187"/>
                  <a:pt x="115" y="187"/>
                </a:cubicBezTo>
                <a:cubicBezTo>
                  <a:pt x="117" y="186"/>
                  <a:pt x="119" y="183"/>
                  <a:pt x="119" y="179"/>
                </a:cubicBezTo>
                <a:cubicBezTo>
                  <a:pt x="121" y="176"/>
                  <a:pt x="125" y="176"/>
                  <a:pt x="125" y="171"/>
                </a:cubicBezTo>
                <a:cubicBezTo>
                  <a:pt x="120" y="168"/>
                  <a:pt x="112" y="167"/>
                  <a:pt x="106" y="165"/>
                </a:cubicBezTo>
                <a:cubicBezTo>
                  <a:pt x="105" y="156"/>
                  <a:pt x="93" y="159"/>
                  <a:pt x="90" y="153"/>
                </a:cubicBezTo>
                <a:cubicBezTo>
                  <a:pt x="85" y="154"/>
                  <a:pt x="82" y="151"/>
                  <a:pt x="78" y="150"/>
                </a:cubicBezTo>
                <a:cubicBezTo>
                  <a:pt x="76" y="151"/>
                  <a:pt x="74" y="153"/>
                  <a:pt x="71" y="154"/>
                </a:cubicBezTo>
                <a:cubicBezTo>
                  <a:pt x="70" y="152"/>
                  <a:pt x="65" y="154"/>
                  <a:pt x="64" y="152"/>
                </a:cubicBezTo>
                <a:cubicBezTo>
                  <a:pt x="66" y="146"/>
                  <a:pt x="63" y="145"/>
                  <a:pt x="59" y="145"/>
                </a:cubicBezTo>
                <a:cubicBezTo>
                  <a:pt x="58" y="142"/>
                  <a:pt x="59" y="141"/>
                  <a:pt x="59" y="139"/>
                </a:cubicBezTo>
                <a:cubicBezTo>
                  <a:pt x="59" y="138"/>
                  <a:pt x="57" y="138"/>
                  <a:pt x="56" y="138"/>
                </a:cubicBezTo>
                <a:cubicBezTo>
                  <a:pt x="54" y="139"/>
                  <a:pt x="54" y="141"/>
                  <a:pt x="53" y="141"/>
                </a:cubicBezTo>
                <a:cubicBezTo>
                  <a:pt x="52" y="141"/>
                  <a:pt x="51" y="141"/>
                  <a:pt x="50" y="141"/>
                </a:cubicBezTo>
                <a:cubicBezTo>
                  <a:pt x="47" y="140"/>
                  <a:pt x="45" y="129"/>
                  <a:pt x="50" y="127"/>
                </a:cubicBezTo>
                <a:cubicBezTo>
                  <a:pt x="55" y="129"/>
                  <a:pt x="56" y="126"/>
                  <a:pt x="62" y="127"/>
                </a:cubicBezTo>
                <a:cubicBezTo>
                  <a:pt x="64" y="129"/>
                  <a:pt x="63" y="134"/>
                  <a:pt x="67" y="134"/>
                </a:cubicBezTo>
                <a:cubicBezTo>
                  <a:pt x="69" y="131"/>
                  <a:pt x="65" y="128"/>
                  <a:pt x="65" y="126"/>
                </a:cubicBezTo>
                <a:cubicBezTo>
                  <a:pt x="66" y="123"/>
                  <a:pt x="70" y="123"/>
                  <a:pt x="71" y="120"/>
                </a:cubicBezTo>
                <a:cubicBezTo>
                  <a:pt x="74" y="117"/>
                  <a:pt x="73" y="114"/>
                  <a:pt x="74" y="111"/>
                </a:cubicBezTo>
                <a:cubicBezTo>
                  <a:pt x="76" y="110"/>
                  <a:pt x="77" y="109"/>
                  <a:pt x="79" y="109"/>
                </a:cubicBezTo>
                <a:cubicBezTo>
                  <a:pt x="79" y="108"/>
                  <a:pt x="79" y="107"/>
                  <a:pt x="79" y="106"/>
                </a:cubicBezTo>
                <a:cubicBezTo>
                  <a:pt x="80" y="104"/>
                  <a:pt x="83" y="103"/>
                  <a:pt x="84" y="102"/>
                </a:cubicBezTo>
                <a:cubicBezTo>
                  <a:pt x="87" y="103"/>
                  <a:pt x="83" y="104"/>
                  <a:pt x="84" y="105"/>
                </a:cubicBezTo>
                <a:cubicBezTo>
                  <a:pt x="88" y="104"/>
                  <a:pt x="92" y="103"/>
                  <a:pt x="93" y="100"/>
                </a:cubicBezTo>
                <a:cubicBezTo>
                  <a:pt x="94" y="100"/>
                  <a:pt x="95" y="100"/>
                  <a:pt x="96" y="100"/>
                </a:cubicBezTo>
                <a:cubicBezTo>
                  <a:pt x="97" y="101"/>
                  <a:pt x="97" y="101"/>
                  <a:pt x="97" y="102"/>
                </a:cubicBezTo>
                <a:cubicBezTo>
                  <a:pt x="97" y="102"/>
                  <a:pt x="97" y="102"/>
                  <a:pt x="97" y="102"/>
                </a:cubicBezTo>
                <a:cubicBezTo>
                  <a:pt x="96" y="102"/>
                  <a:pt x="95" y="102"/>
                  <a:pt x="96" y="103"/>
                </a:cubicBezTo>
                <a:cubicBezTo>
                  <a:pt x="97" y="105"/>
                  <a:pt x="98" y="108"/>
                  <a:pt x="99" y="110"/>
                </a:cubicBezTo>
                <a:cubicBezTo>
                  <a:pt x="100" y="110"/>
                  <a:pt x="101" y="109"/>
                  <a:pt x="101" y="109"/>
                </a:cubicBezTo>
                <a:cubicBezTo>
                  <a:pt x="101" y="110"/>
                  <a:pt x="101" y="111"/>
                  <a:pt x="101" y="112"/>
                </a:cubicBezTo>
                <a:cubicBezTo>
                  <a:pt x="100" y="112"/>
                  <a:pt x="100" y="112"/>
                  <a:pt x="99" y="112"/>
                </a:cubicBezTo>
                <a:cubicBezTo>
                  <a:pt x="99" y="113"/>
                  <a:pt x="99" y="114"/>
                  <a:pt x="99" y="115"/>
                </a:cubicBezTo>
                <a:cubicBezTo>
                  <a:pt x="101" y="116"/>
                  <a:pt x="103" y="115"/>
                  <a:pt x="104" y="114"/>
                </a:cubicBezTo>
                <a:cubicBezTo>
                  <a:pt x="106" y="117"/>
                  <a:pt x="110" y="121"/>
                  <a:pt x="114" y="121"/>
                </a:cubicBezTo>
                <a:cubicBezTo>
                  <a:pt x="115" y="119"/>
                  <a:pt x="111" y="118"/>
                  <a:pt x="112" y="117"/>
                </a:cubicBezTo>
                <a:cubicBezTo>
                  <a:pt x="114" y="117"/>
                  <a:pt x="114" y="118"/>
                  <a:pt x="116" y="118"/>
                </a:cubicBezTo>
                <a:cubicBezTo>
                  <a:pt x="119" y="113"/>
                  <a:pt x="111" y="113"/>
                  <a:pt x="113" y="109"/>
                </a:cubicBezTo>
                <a:cubicBezTo>
                  <a:pt x="115" y="109"/>
                  <a:pt x="115" y="113"/>
                  <a:pt x="117" y="112"/>
                </a:cubicBezTo>
                <a:cubicBezTo>
                  <a:pt x="119" y="111"/>
                  <a:pt x="120" y="109"/>
                  <a:pt x="120" y="107"/>
                </a:cubicBezTo>
                <a:cubicBezTo>
                  <a:pt x="117" y="106"/>
                  <a:pt x="116" y="103"/>
                  <a:pt x="113" y="102"/>
                </a:cubicBezTo>
                <a:cubicBezTo>
                  <a:pt x="115" y="102"/>
                  <a:pt x="114" y="100"/>
                  <a:pt x="114" y="98"/>
                </a:cubicBezTo>
                <a:cubicBezTo>
                  <a:pt x="111" y="94"/>
                  <a:pt x="104" y="94"/>
                  <a:pt x="103" y="87"/>
                </a:cubicBezTo>
                <a:cubicBezTo>
                  <a:pt x="102" y="87"/>
                  <a:pt x="100" y="87"/>
                  <a:pt x="99" y="87"/>
                </a:cubicBezTo>
                <a:cubicBezTo>
                  <a:pt x="98" y="85"/>
                  <a:pt x="97" y="83"/>
                  <a:pt x="96" y="81"/>
                </a:cubicBezTo>
                <a:cubicBezTo>
                  <a:pt x="88" y="81"/>
                  <a:pt x="92" y="71"/>
                  <a:pt x="86" y="68"/>
                </a:cubicBezTo>
                <a:cubicBezTo>
                  <a:pt x="85" y="70"/>
                  <a:pt x="85" y="72"/>
                  <a:pt x="84" y="73"/>
                </a:cubicBezTo>
                <a:cubicBezTo>
                  <a:pt x="82" y="73"/>
                  <a:pt x="82" y="72"/>
                  <a:pt x="80" y="72"/>
                </a:cubicBezTo>
                <a:cubicBezTo>
                  <a:pt x="83" y="67"/>
                  <a:pt x="77" y="62"/>
                  <a:pt x="70" y="63"/>
                </a:cubicBezTo>
                <a:cubicBezTo>
                  <a:pt x="70" y="67"/>
                  <a:pt x="71" y="71"/>
                  <a:pt x="69" y="72"/>
                </a:cubicBezTo>
                <a:cubicBezTo>
                  <a:pt x="71" y="76"/>
                  <a:pt x="71" y="81"/>
                  <a:pt x="67" y="83"/>
                </a:cubicBezTo>
                <a:cubicBezTo>
                  <a:pt x="67" y="85"/>
                  <a:pt x="69" y="87"/>
                  <a:pt x="68" y="89"/>
                </a:cubicBezTo>
                <a:cubicBezTo>
                  <a:pt x="65" y="90"/>
                  <a:pt x="64" y="86"/>
                  <a:pt x="64" y="82"/>
                </a:cubicBezTo>
                <a:cubicBezTo>
                  <a:pt x="60" y="80"/>
                  <a:pt x="53" y="78"/>
                  <a:pt x="50" y="73"/>
                </a:cubicBezTo>
                <a:cubicBezTo>
                  <a:pt x="50" y="65"/>
                  <a:pt x="57" y="63"/>
                  <a:pt x="60" y="58"/>
                </a:cubicBezTo>
                <a:cubicBezTo>
                  <a:pt x="61" y="57"/>
                  <a:pt x="60" y="60"/>
                  <a:pt x="59" y="61"/>
                </a:cubicBezTo>
                <a:cubicBezTo>
                  <a:pt x="61" y="64"/>
                  <a:pt x="65" y="60"/>
                  <a:pt x="67" y="61"/>
                </a:cubicBezTo>
                <a:cubicBezTo>
                  <a:pt x="65" y="57"/>
                  <a:pt x="63" y="53"/>
                  <a:pt x="68" y="51"/>
                </a:cubicBezTo>
                <a:cubicBezTo>
                  <a:pt x="67" y="50"/>
                  <a:pt x="67" y="46"/>
                  <a:pt x="68" y="45"/>
                </a:cubicBezTo>
                <a:cubicBezTo>
                  <a:pt x="67" y="44"/>
                  <a:pt x="65" y="44"/>
                  <a:pt x="64" y="44"/>
                </a:cubicBezTo>
                <a:cubicBezTo>
                  <a:pt x="62" y="46"/>
                  <a:pt x="62" y="49"/>
                  <a:pt x="60" y="50"/>
                </a:cubicBezTo>
                <a:cubicBezTo>
                  <a:pt x="60" y="48"/>
                  <a:pt x="61" y="47"/>
                  <a:pt x="60" y="46"/>
                </a:cubicBezTo>
                <a:cubicBezTo>
                  <a:pt x="59" y="47"/>
                  <a:pt x="59" y="47"/>
                  <a:pt x="59" y="46"/>
                </a:cubicBezTo>
                <a:cubicBezTo>
                  <a:pt x="58" y="46"/>
                  <a:pt x="58" y="47"/>
                  <a:pt x="58" y="48"/>
                </a:cubicBezTo>
                <a:cubicBezTo>
                  <a:pt x="55" y="45"/>
                  <a:pt x="57" y="42"/>
                  <a:pt x="55" y="39"/>
                </a:cubicBezTo>
                <a:cubicBezTo>
                  <a:pt x="55" y="40"/>
                  <a:pt x="54" y="40"/>
                  <a:pt x="54" y="39"/>
                </a:cubicBezTo>
                <a:cubicBezTo>
                  <a:pt x="52" y="39"/>
                  <a:pt x="50" y="45"/>
                  <a:pt x="53" y="46"/>
                </a:cubicBezTo>
                <a:cubicBezTo>
                  <a:pt x="52" y="47"/>
                  <a:pt x="50" y="46"/>
                  <a:pt x="50" y="46"/>
                </a:cubicBezTo>
                <a:cubicBezTo>
                  <a:pt x="48" y="47"/>
                  <a:pt x="48" y="50"/>
                  <a:pt x="46" y="52"/>
                </a:cubicBezTo>
                <a:cubicBezTo>
                  <a:pt x="45" y="52"/>
                  <a:pt x="43" y="51"/>
                  <a:pt x="43" y="51"/>
                </a:cubicBezTo>
                <a:cubicBezTo>
                  <a:pt x="45" y="50"/>
                  <a:pt x="46" y="48"/>
                  <a:pt x="47" y="45"/>
                </a:cubicBezTo>
                <a:cubicBezTo>
                  <a:pt x="47" y="44"/>
                  <a:pt x="45" y="44"/>
                  <a:pt x="44" y="43"/>
                </a:cubicBezTo>
                <a:cubicBezTo>
                  <a:pt x="44" y="39"/>
                  <a:pt x="46" y="39"/>
                  <a:pt x="46" y="36"/>
                </a:cubicBezTo>
                <a:cubicBezTo>
                  <a:pt x="43" y="35"/>
                  <a:pt x="42" y="38"/>
                  <a:pt x="42" y="41"/>
                </a:cubicBezTo>
                <a:cubicBezTo>
                  <a:pt x="39" y="42"/>
                  <a:pt x="38" y="38"/>
                  <a:pt x="36" y="38"/>
                </a:cubicBezTo>
                <a:cubicBezTo>
                  <a:pt x="31" y="37"/>
                  <a:pt x="29" y="42"/>
                  <a:pt x="28" y="47"/>
                </a:cubicBezTo>
                <a:cubicBezTo>
                  <a:pt x="30" y="47"/>
                  <a:pt x="31" y="46"/>
                  <a:pt x="31" y="45"/>
                </a:cubicBezTo>
                <a:cubicBezTo>
                  <a:pt x="33" y="47"/>
                  <a:pt x="33" y="48"/>
                  <a:pt x="36" y="47"/>
                </a:cubicBezTo>
                <a:cubicBezTo>
                  <a:pt x="36" y="48"/>
                  <a:pt x="32" y="47"/>
                  <a:pt x="32" y="49"/>
                </a:cubicBezTo>
                <a:cubicBezTo>
                  <a:pt x="34" y="51"/>
                  <a:pt x="36" y="53"/>
                  <a:pt x="38" y="52"/>
                </a:cubicBezTo>
                <a:cubicBezTo>
                  <a:pt x="38" y="52"/>
                  <a:pt x="39" y="53"/>
                  <a:pt x="39" y="54"/>
                </a:cubicBezTo>
                <a:cubicBezTo>
                  <a:pt x="37" y="53"/>
                  <a:pt x="35" y="53"/>
                  <a:pt x="33" y="54"/>
                </a:cubicBezTo>
                <a:cubicBezTo>
                  <a:pt x="33" y="53"/>
                  <a:pt x="34" y="53"/>
                  <a:pt x="34" y="52"/>
                </a:cubicBezTo>
                <a:cubicBezTo>
                  <a:pt x="29" y="50"/>
                  <a:pt x="21" y="51"/>
                  <a:pt x="20" y="56"/>
                </a:cubicBezTo>
                <a:cubicBezTo>
                  <a:pt x="19" y="56"/>
                  <a:pt x="18" y="56"/>
                  <a:pt x="17" y="56"/>
                </a:cubicBezTo>
                <a:cubicBezTo>
                  <a:pt x="27" y="38"/>
                  <a:pt x="43" y="23"/>
                  <a:pt x="62" y="15"/>
                </a:cubicBezTo>
                <a:cubicBezTo>
                  <a:pt x="60" y="17"/>
                  <a:pt x="60" y="20"/>
                  <a:pt x="64" y="20"/>
                </a:cubicBezTo>
                <a:cubicBezTo>
                  <a:pt x="65" y="22"/>
                  <a:pt x="63" y="22"/>
                  <a:pt x="63" y="23"/>
                </a:cubicBezTo>
                <a:cubicBezTo>
                  <a:pt x="66" y="26"/>
                  <a:pt x="71" y="23"/>
                  <a:pt x="74" y="23"/>
                </a:cubicBezTo>
                <a:cubicBezTo>
                  <a:pt x="75" y="22"/>
                  <a:pt x="74" y="21"/>
                  <a:pt x="75" y="19"/>
                </a:cubicBezTo>
                <a:cubicBezTo>
                  <a:pt x="78" y="18"/>
                  <a:pt x="79" y="15"/>
                  <a:pt x="81" y="13"/>
                </a:cubicBezTo>
                <a:cubicBezTo>
                  <a:pt x="83" y="11"/>
                  <a:pt x="87" y="11"/>
                  <a:pt x="88" y="7"/>
                </a:cubicBezTo>
                <a:cubicBezTo>
                  <a:pt x="90" y="7"/>
                  <a:pt x="91" y="6"/>
                  <a:pt x="93" y="7"/>
                </a:cubicBezTo>
                <a:cubicBezTo>
                  <a:pt x="92" y="8"/>
                  <a:pt x="89" y="8"/>
                  <a:pt x="88" y="10"/>
                </a:cubicBezTo>
                <a:cubicBezTo>
                  <a:pt x="87" y="11"/>
                  <a:pt x="89" y="10"/>
                  <a:pt x="89" y="11"/>
                </a:cubicBezTo>
                <a:cubicBezTo>
                  <a:pt x="88" y="13"/>
                  <a:pt x="83" y="13"/>
                  <a:pt x="81" y="15"/>
                </a:cubicBezTo>
                <a:cubicBezTo>
                  <a:pt x="81" y="16"/>
                  <a:pt x="81" y="16"/>
                  <a:pt x="81" y="17"/>
                </a:cubicBezTo>
                <a:cubicBezTo>
                  <a:pt x="82" y="19"/>
                  <a:pt x="87" y="16"/>
                  <a:pt x="88" y="18"/>
                </a:cubicBezTo>
                <a:cubicBezTo>
                  <a:pt x="85" y="19"/>
                  <a:pt x="83" y="17"/>
                  <a:pt x="82" y="19"/>
                </a:cubicBezTo>
                <a:cubicBezTo>
                  <a:pt x="82" y="21"/>
                  <a:pt x="84" y="20"/>
                  <a:pt x="84" y="23"/>
                </a:cubicBezTo>
                <a:cubicBezTo>
                  <a:pt x="95" y="19"/>
                  <a:pt x="101" y="29"/>
                  <a:pt x="98" y="36"/>
                </a:cubicBezTo>
                <a:cubicBezTo>
                  <a:pt x="100" y="38"/>
                  <a:pt x="101" y="36"/>
                  <a:pt x="103" y="36"/>
                </a:cubicBezTo>
                <a:cubicBezTo>
                  <a:pt x="103" y="37"/>
                  <a:pt x="103" y="38"/>
                  <a:pt x="104" y="38"/>
                </a:cubicBezTo>
                <a:cubicBezTo>
                  <a:pt x="104" y="39"/>
                  <a:pt x="101" y="37"/>
                  <a:pt x="100" y="39"/>
                </a:cubicBezTo>
                <a:cubicBezTo>
                  <a:pt x="100" y="41"/>
                  <a:pt x="100" y="42"/>
                  <a:pt x="101" y="43"/>
                </a:cubicBezTo>
                <a:cubicBezTo>
                  <a:pt x="104" y="44"/>
                  <a:pt x="104" y="42"/>
                  <a:pt x="105" y="42"/>
                </a:cubicBezTo>
                <a:cubicBezTo>
                  <a:pt x="105" y="45"/>
                  <a:pt x="102" y="44"/>
                  <a:pt x="101" y="46"/>
                </a:cubicBezTo>
                <a:cubicBezTo>
                  <a:pt x="100" y="51"/>
                  <a:pt x="103" y="53"/>
                  <a:pt x="103" y="57"/>
                </a:cubicBezTo>
                <a:cubicBezTo>
                  <a:pt x="104" y="58"/>
                  <a:pt x="104" y="57"/>
                  <a:pt x="105" y="57"/>
                </a:cubicBezTo>
                <a:cubicBezTo>
                  <a:pt x="103" y="63"/>
                  <a:pt x="110" y="68"/>
                  <a:pt x="114" y="69"/>
                </a:cubicBezTo>
                <a:cubicBezTo>
                  <a:pt x="118" y="68"/>
                  <a:pt x="116" y="62"/>
                  <a:pt x="118" y="60"/>
                </a:cubicBezTo>
                <a:cubicBezTo>
                  <a:pt x="118" y="57"/>
                  <a:pt x="119" y="56"/>
                  <a:pt x="120" y="54"/>
                </a:cubicBezTo>
                <a:cubicBezTo>
                  <a:pt x="124" y="54"/>
                  <a:pt x="127" y="52"/>
                  <a:pt x="128" y="48"/>
                </a:cubicBezTo>
                <a:cubicBezTo>
                  <a:pt x="133" y="47"/>
                  <a:pt x="140" y="46"/>
                  <a:pt x="141" y="42"/>
                </a:cubicBezTo>
                <a:cubicBezTo>
                  <a:pt x="141" y="39"/>
                  <a:pt x="138" y="37"/>
                  <a:pt x="139" y="33"/>
                </a:cubicBezTo>
                <a:cubicBezTo>
                  <a:pt x="140" y="33"/>
                  <a:pt x="140" y="31"/>
                  <a:pt x="141" y="30"/>
                </a:cubicBezTo>
                <a:cubicBezTo>
                  <a:pt x="141" y="29"/>
                  <a:pt x="141" y="29"/>
                  <a:pt x="140" y="28"/>
                </a:cubicBezTo>
                <a:cubicBezTo>
                  <a:pt x="141" y="27"/>
                  <a:pt x="141" y="30"/>
                  <a:pt x="142" y="29"/>
                </a:cubicBezTo>
                <a:cubicBezTo>
                  <a:pt x="142" y="29"/>
                  <a:pt x="143" y="28"/>
                  <a:pt x="143" y="28"/>
                </a:cubicBezTo>
                <a:cubicBezTo>
                  <a:pt x="142" y="26"/>
                  <a:pt x="139" y="25"/>
                  <a:pt x="138" y="23"/>
                </a:cubicBezTo>
                <a:cubicBezTo>
                  <a:pt x="138" y="22"/>
                  <a:pt x="140" y="23"/>
                  <a:pt x="141" y="22"/>
                </a:cubicBezTo>
                <a:cubicBezTo>
                  <a:pt x="140" y="20"/>
                  <a:pt x="138" y="20"/>
                  <a:pt x="137" y="18"/>
                </a:cubicBezTo>
                <a:cubicBezTo>
                  <a:pt x="136" y="15"/>
                  <a:pt x="139" y="14"/>
                  <a:pt x="139" y="12"/>
                </a:cubicBezTo>
                <a:cubicBezTo>
                  <a:pt x="148" y="15"/>
                  <a:pt x="156" y="20"/>
                  <a:pt x="163" y="25"/>
                </a:cubicBezTo>
                <a:cubicBezTo>
                  <a:pt x="165" y="28"/>
                  <a:pt x="168" y="30"/>
                  <a:pt x="170" y="32"/>
                </a:cubicBezTo>
                <a:cubicBezTo>
                  <a:pt x="170" y="32"/>
                  <a:pt x="170" y="31"/>
                  <a:pt x="170" y="31"/>
                </a:cubicBezTo>
                <a:cubicBezTo>
                  <a:pt x="179" y="39"/>
                  <a:pt x="186" y="49"/>
                  <a:pt x="192" y="60"/>
                </a:cubicBezTo>
                <a:cubicBezTo>
                  <a:pt x="189" y="56"/>
                  <a:pt x="187" y="52"/>
                  <a:pt x="182" y="50"/>
                </a:cubicBezTo>
                <a:close/>
                <a:moveTo>
                  <a:pt x="7" y="85"/>
                </a:moveTo>
                <a:cubicBezTo>
                  <a:pt x="8" y="82"/>
                  <a:pt x="8" y="78"/>
                  <a:pt x="12" y="77"/>
                </a:cubicBezTo>
                <a:cubicBezTo>
                  <a:pt x="14" y="80"/>
                  <a:pt x="13" y="85"/>
                  <a:pt x="16" y="86"/>
                </a:cubicBezTo>
                <a:cubicBezTo>
                  <a:pt x="16" y="88"/>
                  <a:pt x="17" y="89"/>
                  <a:pt x="18" y="91"/>
                </a:cubicBezTo>
                <a:cubicBezTo>
                  <a:pt x="18" y="92"/>
                  <a:pt x="18" y="93"/>
                  <a:pt x="18" y="94"/>
                </a:cubicBezTo>
                <a:cubicBezTo>
                  <a:pt x="19" y="96"/>
                  <a:pt x="20" y="99"/>
                  <a:pt x="21" y="100"/>
                </a:cubicBezTo>
                <a:cubicBezTo>
                  <a:pt x="17" y="110"/>
                  <a:pt x="23" y="115"/>
                  <a:pt x="26" y="121"/>
                </a:cubicBezTo>
                <a:cubicBezTo>
                  <a:pt x="29" y="126"/>
                  <a:pt x="30" y="134"/>
                  <a:pt x="35" y="135"/>
                </a:cubicBezTo>
                <a:cubicBezTo>
                  <a:pt x="35" y="131"/>
                  <a:pt x="31" y="128"/>
                  <a:pt x="30" y="125"/>
                </a:cubicBezTo>
                <a:cubicBezTo>
                  <a:pt x="37" y="130"/>
                  <a:pt x="38" y="145"/>
                  <a:pt x="51" y="145"/>
                </a:cubicBezTo>
                <a:cubicBezTo>
                  <a:pt x="53" y="147"/>
                  <a:pt x="57" y="148"/>
                  <a:pt x="59" y="150"/>
                </a:cubicBezTo>
                <a:cubicBezTo>
                  <a:pt x="61" y="154"/>
                  <a:pt x="65" y="156"/>
                  <a:pt x="70" y="156"/>
                </a:cubicBezTo>
                <a:cubicBezTo>
                  <a:pt x="73" y="161"/>
                  <a:pt x="67" y="163"/>
                  <a:pt x="68" y="169"/>
                </a:cubicBezTo>
                <a:cubicBezTo>
                  <a:pt x="69" y="174"/>
                  <a:pt x="78" y="181"/>
                  <a:pt x="82" y="183"/>
                </a:cubicBezTo>
                <a:cubicBezTo>
                  <a:pt x="83" y="191"/>
                  <a:pt x="81" y="196"/>
                  <a:pt x="82" y="200"/>
                </a:cubicBezTo>
                <a:cubicBezTo>
                  <a:pt x="38" y="190"/>
                  <a:pt x="5" y="151"/>
                  <a:pt x="5" y="104"/>
                </a:cubicBezTo>
                <a:cubicBezTo>
                  <a:pt x="5" y="97"/>
                  <a:pt x="5" y="91"/>
                  <a:pt x="7" y="85"/>
                </a:cubicBezTo>
                <a:close/>
                <a:moveTo>
                  <a:pt x="80" y="96"/>
                </a:moveTo>
                <a:cubicBezTo>
                  <a:pt x="81" y="96"/>
                  <a:pt x="79" y="98"/>
                  <a:pt x="79" y="98"/>
                </a:cubicBezTo>
                <a:cubicBezTo>
                  <a:pt x="78" y="98"/>
                  <a:pt x="80" y="97"/>
                  <a:pt x="80" y="96"/>
                </a:cubicBezTo>
                <a:close/>
                <a:moveTo>
                  <a:pt x="100" y="99"/>
                </a:moveTo>
                <a:cubicBezTo>
                  <a:pt x="100" y="99"/>
                  <a:pt x="100" y="99"/>
                  <a:pt x="100" y="100"/>
                </a:cubicBezTo>
                <a:cubicBezTo>
                  <a:pt x="100" y="100"/>
                  <a:pt x="100" y="100"/>
                  <a:pt x="99" y="100"/>
                </a:cubicBezTo>
                <a:cubicBezTo>
                  <a:pt x="99" y="100"/>
                  <a:pt x="99" y="99"/>
                  <a:pt x="99" y="99"/>
                </a:cubicBezTo>
                <a:cubicBezTo>
                  <a:pt x="99" y="99"/>
                  <a:pt x="99" y="99"/>
                  <a:pt x="100" y="99"/>
                </a:cubicBezTo>
                <a:close/>
                <a:moveTo>
                  <a:pt x="89" y="97"/>
                </a:moveTo>
                <a:cubicBezTo>
                  <a:pt x="89" y="97"/>
                  <a:pt x="88" y="97"/>
                  <a:pt x="88" y="98"/>
                </a:cubicBezTo>
                <a:cubicBezTo>
                  <a:pt x="88" y="98"/>
                  <a:pt x="87" y="98"/>
                  <a:pt x="87" y="98"/>
                </a:cubicBezTo>
                <a:cubicBezTo>
                  <a:pt x="86" y="96"/>
                  <a:pt x="88" y="94"/>
                  <a:pt x="86" y="93"/>
                </a:cubicBezTo>
                <a:cubicBezTo>
                  <a:pt x="83" y="93"/>
                  <a:pt x="83" y="95"/>
                  <a:pt x="80" y="96"/>
                </a:cubicBezTo>
                <a:cubicBezTo>
                  <a:pt x="81" y="93"/>
                  <a:pt x="84" y="93"/>
                  <a:pt x="86" y="92"/>
                </a:cubicBezTo>
                <a:cubicBezTo>
                  <a:pt x="86" y="93"/>
                  <a:pt x="87" y="93"/>
                  <a:pt x="87" y="94"/>
                </a:cubicBezTo>
                <a:cubicBezTo>
                  <a:pt x="87" y="94"/>
                  <a:pt x="87" y="95"/>
                  <a:pt x="87" y="95"/>
                </a:cubicBezTo>
                <a:cubicBezTo>
                  <a:pt x="87" y="96"/>
                  <a:pt x="89" y="95"/>
                  <a:pt x="89" y="97"/>
                </a:cubicBezTo>
                <a:close/>
                <a:moveTo>
                  <a:pt x="131" y="9"/>
                </a:moveTo>
                <a:cubicBezTo>
                  <a:pt x="132" y="9"/>
                  <a:pt x="132" y="9"/>
                  <a:pt x="132" y="9"/>
                </a:cubicBezTo>
                <a:cubicBezTo>
                  <a:pt x="132" y="10"/>
                  <a:pt x="132" y="10"/>
                  <a:pt x="132" y="10"/>
                </a:cubicBezTo>
                <a:cubicBezTo>
                  <a:pt x="131" y="10"/>
                  <a:pt x="131" y="9"/>
                  <a:pt x="131" y="9"/>
                </a:cubicBezTo>
                <a:close/>
                <a:moveTo>
                  <a:pt x="128" y="8"/>
                </a:moveTo>
                <a:cubicBezTo>
                  <a:pt x="128" y="8"/>
                  <a:pt x="128" y="8"/>
                  <a:pt x="128" y="8"/>
                </a:cubicBezTo>
                <a:cubicBezTo>
                  <a:pt x="128" y="8"/>
                  <a:pt x="128" y="8"/>
                  <a:pt x="127" y="8"/>
                </a:cubicBezTo>
                <a:cubicBezTo>
                  <a:pt x="128" y="8"/>
                  <a:pt x="128" y="8"/>
                  <a:pt x="128" y="8"/>
                </a:cubicBezTo>
                <a:close/>
                <a:moveTo>
                  <a:pt x="68" y="12"/>
                </a:moveTo>
                <a:cubicBezTo>
                  <a:pt x="68" y="12"/>
                  <a:pt x="68" y="12"/>
                  <a:pt x="68" y="12"/>
                </a:cubicBezTo>
                <a:cubicBezTo>
                  <a:pt x="68" y="12"/>
                  <a:pt x="67" y="12"/>
                  <a:pt x="67" y="12"/>
                </a:cubicBezTo>
                <a:cubicBezTo>
                  <a:pt x="67" y="12"/>
                  <a:pt x="67" y="12"/>
                  <a:pt x="68" y="12"/>
                </a:cubicBezTo>
                <a:close/>
              </a:path>
            </a:pathLst>
          </a:custGeom>
          <a:solidFill>
            <a:schemeClr val="accent2"/>
          </a:solidFill>
          <a:ln>
            <a:noFill/>
          </a:ln>
          <a:extLst/>
        </p:spPr>
        <p:txBody>
          <a:bodyPr vert="horz" wrap="square" lIns="91377" tIns="45689" rIns="91377" bIns="45689" numCol="1" anchor="t" anchorCtr="0" compatLnSpc="1">
            <a:prstTxWarp prst="textNoShape">
              <a:avLst/>
            </a:prstTxWarp>
          </a:bodyPr>
          <a:lstStyle/>
          <a:p>
            <a:pPr marL="0" marR="0" lvl="0" indent="0" algn="l" defTabSz="913553" rtl="0" eaLnBrk="1" fontAlgn="auto" latinLnBrk="0" hangingPunct="1">
              <a:lnSpc>
                <a:spcPct val="100000"/>
              </a:lnSpc>
              <a:spcBef>
                <a:spcPts val="0"/>
              </a:spcBef>
              <a:spcAft>
                <a:spcPts val="0"/>
              </a:spcAft>
              <a:buClrTx/>
              <a:buSzTx/>
              <a:buFontTx/>
              <a:buNone/>
              <a:tabLst/>
              <a:defRPr/>
            </a:pPr>
            <a:endParaRPr kumimoji="0" lang="en-US" sz="1698" b="0" i="0" u="none" strike="noStrike" kern="1200" cap="none" spc="0" normalizeH="0" baseline="0" noProof="0" dirty="0">
              <a:ln>
                <a:noFill/>
              </a:ln>
              <a:solidFill>
                <a:srgbClr val="000000"/>
              </a:solidFill>
              <a:effectLst/>
              <a:uLnTx/>
              <a:uFillTx/>
              <a:latin typeface="Segoe UI"/>
              <a:ea typeface="+mn-ea"/>
              <a:cs typeface="+mn-cs"/>
            </a:endParaRPr>
          </a:p>
        </p:txBody>
      </p:sp>
      <p:sp>
        <p:nvSpPr>
          <p:cNvPr id="37" name="TextBox 36"/>
          <p:cNvSpPr txBox="1"/>
          <p:nvPr/>
        </p:nvSpPr>
        <p:spPr>
          <a:xfrm>
            <a:off x="3312669" y="4870302"/>
            <a:ext cx="6179534" cy="627406"/>
          </a:xfrm>
          <a:prstGeom prst="rect">
            <a:avLst/>
          </a:prstGeom>
          <a:noFill/>
        </p:spPr>
        <p:txBody>
          <a:bodyPr wrap="square" lIns="182753" tIns="146204" rIns="182753" bIns="146204" rtlCol="0">
            <a:spAutoFit/>
          </a:bodyPr>
          <a:lstStyle/>
          <a:p>
            <a:pPr marL="0" marR="0" lvl="0" indent="0" algn="l" defTabSz="932098" rtl="0" eaLnBrk="1" fontAlgn="auto" latinLnBrk="0" hangingPunct="1">
              <a:lnSpc>
                <a:spcPct val="90000"/>
              </a:lnSpc>
              <a:spcBef>
                <a:spcPts val="0"/>
              </a:spcBef>
              <a:spcAft>
                <a:spcPts val="600"/>
              </a:spcAft>
              <a:buClrTx/>
              <a:buSzTx/>
              <a:buFontTx/>
              <a:buNone/>
              <a:tabLst/>
              <a:defRPr/>
            </a:pPr>
            <a:r>
              <a:rPr kumimoji="0" lang="en-US" sz="2398" b="1"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One stop shop for Office Developer Platform</a:t>
            </a:r>
          </a:p>
        </p:txBody>
      </p:sp>
      <p:grpSp>
        <p:nvGrpSpPr>
          <p:cNvPr id="38" name="Group 37"/>
          <p:cNvGrpSpPr/>
          <p:nvPr/>
        </p:nvGrpSpPr>
        <p:grpSpPr>
          <a:xfrm>
            <a:off x="5003" y="-92280"/>
            <a:ext cx="12426473" cy="7399542"/>
            <a:chOff x="0" y="-93725"/>
            <a:chExt cx="12436475" cy="7402520"/>
          </a:xfrm>
        </p:grpSpPr>
        <p:sp>
          <p:nvSpPr>
            <p:cNvPr id="39" name="Rectangle 38"/>
            <p:cNvSpPr/>
            <p:nvPr/>
          </p:nvSpPr>
          <p:spPr bwMode="auto">
            <a:xfrm>
              <a:off x="0" y="-1"/>
              <a:ext cx="12436475"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5" tIns="149157" rIns="186445" bIns="149157" numCol="1" spcCol="0" rtlCol="0" fromWordArt="0" anchor="t" anchorCtr="0" forceAA="0" compatLnSpc="1">
              <a:prstTxWarp prst="textNoShape">
                <a:avLst/>
              </a:prstTxWarp>
              <a:noAutofit/>
            </a:bodyPr>
            <a:lstStyle/>
            <a:p>
              <a:pPr marL="0" marR="0" lvl="0" indent="0" algn="ctr" defTabSz="931829" rtl="0" eaLnBrk="1" fontAlgn="base" latinLnBrk="0" hangingPunct="1">
                <a:lnSpc>
                  <a:spcPct val="90000"/>
                </a:lnSpc>
                <a:spcBef>
                  <a:spcPct val="0"/>
                </a:spcBef>
                <a:spcAft>
                  <a:spcPct val="0"/>
                </a:spcAft>
                <a:buClrTx/>
                <a:buSzTx/>
                <a:buFontTx/>
                <a:buNone/>
                <a:tabLst/>
                <a:defRPr/>
              </a:pPr>
              <a:endParaRPr kumimoji="0" lang="en-US" sz="23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0" y="0"/>
              <a:ext cx="12436475" cy="1100138"/>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5" tIns="149157" rIns="186445" bIns="149157" numCol="1" spcCol="0" rtlCol="0" fromWordArt="0" anchor="t" anchorCtr="0" forceAA="0" compatLnSpc="1">
              <a:prstTxWarp prst="textNoShape">
                <a:avLst/>
              </a:prstTxWarp>
              <a:noAutofit/>
            </a:bodyPr>
            <a:lstStyle/>
            <a:p>
              <a:pPr marL="0" marR="0" lvl="0" indent="0" algn="ctr" defTabSz="931829" rtl="0" eaLnBrk="1" fontAlgn="base" latinLnBrk="0" hangingPunct="1">
                <a:lnSpc>
                  <a:spcPct val="90000"/>
                </a:lnSpc>
                <a:spcBef>
                  <a:spcPct val="0"/>
                </a:spcBef>
                <a:spcAft>
                  <a:spcPct val="0"/>
                </a:spcAft>
                <a:buClrTx/>
                <a:buSzTx/>
                <a:buFontTx/>
                <a:buNone/>
                <a:tabLst/>
                <a:defRPr/>
              </a:pPr>
              <a:endParaRPr kumimoji="0" lang="en-US" sz="23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6" name="Picture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158" y="-93725"/>
              <a:ext cx="11115965" cy="7402520"/>
            </a:xfrm>
            <a:prstGeom prst="rect">
              <a:avLst/>
            </a:prstGeom>
          </p:spPr>
        </p:pic>
      </p:grpSp>
    </p:spTree>
    <p:extLst>
      <p:ext uri="{BB962C8B-B14F-4D97-AF65-F5344CB8AC3E}">
        <p14:creationId xmlns:p14="http://schemas.microsoft.com/office/powerpoint/2010/main" val="1318489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par>
                                <p:cTn id="9" presetID="10" presetClass="entr" presetSubtype="0" fill="hold" grpId="0" nodeType="withEffect">
                                  <p:stCondLst>
                                    <p:cond delay="250"/>
                                  </p:stCondLst>
                                  <p:childTnLst>
                                    <p:set>
                                      <p:cBhvr>
                                        <p:cTn id="10" dur="1" fill="hold">
                                          <p:stCondLst>
                                            <p:cond delay="0"/>
                                          </p:stCondLst>
                                        </p:cTn>
                                        <p:tgtEl>
                                          <p:spTgt spid="89"/>
                                        </p:tgtEl>
                                        <p:attrNameLst>
                                          <p:attrName>style.visibility</p:attrName>
                                        </p:attrNameLst>
                                      </p:cBhvr>
                                      <p:to>
                                        <p:strVal val="visible"/>
                                      </p:to>
                                    </p:set>
                                    <p:animEffect transition="in" filter="fade">
                                      <p:cBhvr>
                                        <p:cTn id="11" dur="950"/>
                                        <p:tgtEl>
                                          <p:spTgt spid="89"/>
                                        </p:tgtEl>
                                      </p:cBhvr>
                                    </p:animEffect>
                                  </p:childTnLst>
                                </p:cTn>
                              </p:par>
                              <p:par>
                                <p:cTn id="12" presetID="63" presetClass="path" presetSubtype="0" decel="100000" fill="hold" grpId="1" nodeType="withEffect">
                                  <p:stCondLst>
                                    <p:cond delay="250"/>
                                  </p:stCondLst>
                                  <p:childTnLst>
                                    <p:animMotion origin="layout" path="M -0.02412 -5.03858E-7 L -1.77176E-6 -5.03858E-7 " pathEditMode="relative" rAng="0" ptsTypes="AA">
                                      <p:cBhvr>
                                        <p:cTn id="13" dur="950" fill="hold"/>
                                        <p:tgtEl>
                                          <p:spTgt spid="89"/>
                                        </p:tgtEl>
                                        <p:attrNameLst>
                                          <p:attrName>ppt_x</p:attrName>
                                          <p:attrName>ppt_y</p:attrName>
                                        </p:attrNameLst>
                                      </p:cBhvr>
                                      <p:rCtr x="1200" y="0"/>
                                    </p:animMotion>
                                  </p:childTnLst>
                                </p:cTn>
                              </p:par>
                              <p:par>
                                <p:cTn id="14" presetID="10" presetClass="entr" presetSubtype="0" fill="hold" grpId="0" nodeType="withEffect">
                                  <p:stCondLst>
                                    <p:cond delay="350"/>
                                  </p:stCondLst>
                                  <p:childTnLst>
                                    <p:set>
                                      <p:cBhvr>
                                        <p:cTn id="15" dur="1" fill="hold">
                                          <p:stCondLst>
                                            <p:cond delay="0"/>
                                          </p:stCondLst>
                                        </p:cTn>
                                        <p:tgtEl>
                                          <p:spTgt spid="44"/>
                                        </p:tgtEl>
                                        <p:attrNameLst>
                                          <p:attrName>style.visibility</p:attrName>
                                        </p:attrNameLst>
                                      </p:cBhvr>
                                      <p:to>
                                        <p:strVal val="visible"/>
                                      </p:to>
                                    </p:set>
                                    <p:animEffect transition="in" filter="fade">
                                      <p:cBhvr>
                                        <p:cTn id="16" dur="950"/>
                                        <p:tgtEl>
                                          <p:spTgt spid="44"/>
                                        </p:tgtEl>
                                      </p:cBhvr>
                                    </p:animEffect>
                                  </p:childTnLst>
                                </p:cTn>
                              </p:par>
                              <p:par>
                                <p:cTn id="17" presetID="63" presetClass="path" presetSubtype="0" decel="100000" fill="hold" grpId="1" nodeType="withEffect">
                                  <p:stCondLst>
                                    <p:cond delay="350"/>
                                  </p:stCondLst>
                                  <p:childTnLst>
                                    <p:animMotion origin="layout" path="M -0.02413 -5.03858E-7 L 5.10595E-7 -5.03858E-7 " pathEditMode="relative" rAng="0" ptsTypes="AA">
                                      <p:cBhvr>
                                        <p:cTn id="18" dur="950" fill="hold"/>
                                        <p:tgtEl>
                                          <p:spTgt spid="44"/>
                                        </p:tgtEl>
                                        <p:attrNameLst>
                                          <p:attrName>ppt_x</p:attrName>
                                          <p:attrName>ppt_y</p:attrName>
                                        </p:attrNameLst>
                                      </p:cBhvr>
                                      <p:rCtr x="1200" y="0"/>
                                    </p:animMotion>
                                  </p:childTnLst>
                                </p:cTn>
                              </p:par>
                              <p:par>
                                <p:cTn id="19" presetID="10" presetClass="entr" presetSubtype="0" fill="hold" grpId="0" nodeType="withEffect">
                                  <p:stCondLst>
                                    <p:cond delay="450"/>
                                  </p:stCondLst>
                                  <p:childTnLst>
                                    <p:set>
                                      <p:cBhvr>
                                        <p:cTn id="20" dur="1" fill="hold">
                                          <p:stCondLst>
                                            <p:cond delay="0"/>
                                          </p:stCondLst>
                                        </p:cTn>
                                        <p:tgtEl>
                                          <p:spTgt spid="90"/>
                                        </p:tgtEl>
                                        <p:attrNameLst>
                                          <p:attrName>style.visibility</p:attrName>
                                        </p:attrNameLst>
                                      </p:cBhvr>
                                      <p:to>
                                        <p:strVal val="visible"/>
                                      </p:to>
                                    </p:set>
                                    <p:animEffect transition="in" filter="fade">
                                      <p:cBhvr>
                                        <p:cTn id="21" dur="950"/>
                                        <p:tgtEl>
                                          <p:spTgt spid="90"/>
                                        </p:tgtEl>
                                      </p:cBhvr>
                                    </p:animEffect>
                                  </p:childTnLst>
                                </p:cTn>
                              </p:par>
                              <p:par>
                                <p:cTn id="22" presetID="63" presetClass="path" presetSubtype="0" decel="100000" fill="hold" grpId="1" nodeType="withEffect">
                                  <p:stCondLst>
                                    <p:cond delay="450"/>
                                  </p:stCondLst>
                                  <p:childTnLst>
                                    <p:animMotion origin="layout" path="M -0.02413 -5.03858E-7 L 4.68981E-6 -5.03858E-7 " pathEditMode="relative" rAng="0" ptsTypes="AA">
                                      <p:cBhvr>
                                        <p:cTn id="23" dur="950" fill="hold"/>
                                        <p:tgtEl>
                                          <p:spTgt spid="90"/>
                                        </p:tgtEl>
                                        <p:attrNameLst>
                                          <p:attrName>ppt_x</p:attrName>
                                          <p:attrName>ppt_y</p:attrName>
                                        </p:attrNameLst>
                                      </p:cBhvr>
                                      <p:rCtr x="1200" y="0"/>
                                    </p:animMotion>
                                  </p:childTnLst>
                                </p:cTn>
                              </p:par>
                              <p:par>
                                <p:cTn id="24" presetID="10" presetClass="entr" presetSubtype="0" fill="hold" grpId="0" nodeType="withEffect">
                                  <p:stCondLst>
                                    <p:cond delay="45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1000"/>
                                        <p:tgtEl>
                                          <p:spTgt spid="37"/>
                                        </p:tgtEl>
                                      </p:cBhvr>
                                    </p:animEffect>
                                  </p:childTnLst>
                                </p:cTn>
                              </p:par>
                              <p:par>
                                <p:cTn id="27" presetID="63" presetClass="path" presetSubtype="0" decel="100000" fill="hold" grpId="1" nodeType="withEffect">
                                  <p:stCondLst>
                                    <p:cond delay="450"/>
                                  </p:stCondLst>
                                  <p:childTnLst>
                                    <p:animMotion origin="layout" path="M -0.02412 -2.35588E-6 L -2.84146E-6 -2.35588E-6 " pathEditMode="relative" rAng="0" ptsTypes="AA">
                                      <p:cBhvr>
                                        <p:cTn id="28" dur="1000" fill="hold"/>
                                        <p:tgtEl>
                                          <p:spTgt spid="37"/>
                                        </p:tgtEl>
                                        <p:attrNameLst>
                                          <p:attrName>ppt_x</p:attrName>
                                          <p:attrName>ppt_y</p:attrName>
                                        </p:attrNameLst>
                                      </p:cBhvr>
                                      <p:rCtr x="1200" y="0"/>
                                    </p:animMotion>
                                  </p:childTnLst>
                                </p:cTn>
                              </p:par>
                              <p:par>
                                <p:cTn id="29" presetID="6" presetClass="emph" presetSubtype="0" accel="100000" autoRev="1" fill="hold" grpId="2" nodeType="withEffect">
                                  <p:stCondLst>
                                    <p:cond delay="50"/>
                                  </p:stCondLst>
                                  <p:childTnLst>
                                    <p:animScale>
                                      <p:cBhvr>
                                        <p:cTn id="30" dur="500" fill="hold"/>
                                        <p:tgtEl>
                                          <p:spTgt spid="37"/>
                                        </p:tgtEl>
                                      </p:cBhvr>
                                      <p:by x="92000" y="92000"/>
                                    </p:animScale>
                                  </p:childTnLst>
                                </p:cTn>
                              </p:par>
                              <p:par>
                                <p:cTn id="31" presetID="10" presetClass="entr" presetSubtype="0" fill="hold" grpId="4" nodeType="withEffect">
                                  <p:stCondLst>
                                    <p:cond delay="1000"/>
                                  </p:stCondLst>
                                  <p:childTnLst>
                                    <p:set>
                                      <p:cBhvr>
                                        <p:cTn id="32" dur="1" fill="hold">
                                          <p:stCondLst>
                                            <p:cond delay="0"/>
                                          </p:stCondLst>
                                        </p:cTn>
                                        <p:tgtEl>
                                          <p:spTgt spid="50"/>
                                        </p:tgtEl>
                                        <p:attrNameLst>
                                          <p:attrName>style.visibility</p:attrName>
                                        </p:attrNameLst>
                                      </p:cBhvr>
                                      <p:to>
                                        <p:strVal val="visible"/>
                                      </p:to>
                                    </p:set>
                                    <p:animEffect transition="in" filter="fade">
                                      <p:cBhvr>
                                        <p:cTn id="33" dur="300"/>
                                        <p:tgtEl>
                                          <p:spTgt spid="50"/>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300"/>
                                        <p:tgtEl>
                                          <p:spTgt spid="36"/>
                                        </p:tgtEl>
                                      </p:cBhvr>
                                    </p:animEffect>
                                  </p:childTnLst>
                                </p:cTn>
                              </p:par>
                              <p:par>
                                <p:cTn id="37" presetID="6" presetClass="emph" presetSubtype="0" accel="100000" autoRev="1" fill="hold" grpId="1" nodeType="withEffect">
                                  <p:stCondLst>
                                    <p:cond delay="0"/>
                                  </p:stCondLst>
                                  <p:childTnLst>
                                    <p:animScale>
                                      <p:cBhvr>
                                        <p:cTn id="38" dur="750" fill="hold"/>
                                        <p:tgtEl>
                                          <p:spTgt spid="36"/>
                                        </p:tgtEl>
                                      </p:cBhvr>
                                      <p:by x="0" y="0"/>
                                    </p:animScale>
                                  </p:childTnLst>
                                </p:cTn>
                              </p:par>
                              <p:par>
                                <p:cTn id="39" presetID="6" presetClass="emph" presetSubtype="0" accel="100000" autoRev="1" fill="hold" grpId="3" nodeType="withEffect">
                                  <p:stCondLst>
                                    <p:cond delay="0"/>
                                  </p:stCondLst>
                                  <p:childTnLst>
                                    <p:animScale>
                                      <p:cBhvr>
                                        <p:cTn id="40" dur="750" fill="hold"/>
                                        <p:tgtEl>
                                          <p:spTgt spid="50"/>
                                        </p:tgtEl>
                                      </p:cBhvr>
                                      <p:by x="0" y="0"/>
                                    </p:animScale>
                                  </p:childTnLst>
                                </p:cTn>
                              </p:par>
                              <p:par>
                                <p:cTn id="41" presetID="10" presetClass="entr" presetSubtype="0" fill="hold" grpId="1" nodeType="withEffect">
                                  <p:stCondLst>
                                    <p:cond delay="1050"/>
                                  </p:stCondLst>
                                  <p:childTnLst>
                                    <p:set>
                                      <p:cBhvr>
                                        <p:cTn id="42" dur="1" fill="hold">
                                          <p:stCondLst>
                                            <p:cond delay="0"/>
                                          </p:stCondLst>
                                        </p:cTn>
                                        <p:tgtEl>
                                          <p:spTgt spid="49"/>
                                        </p:tgtEl>
                                        <p:attrNameLst>
                                          <p:attrName>style.visibility</p:attrName>
                                        </p:attrNameLst>
                                      </p:cBhvr>
                                      <p:to>
                                        <p:strVal val="visible"/>
                                      </p:to>
                                    </p:set>
                                    <p:animEffect transition="in" filter="fade">
                                      <p:cBhvr>
                                        <p:cTn id="43" dur="300"/>
                                        <p:tgtEl>
                                          <p:spTgt spid="49"/>
                                        </p:tgtEl>
                                      </p:cBhvr>
                                    </p:animEffect>
                                  </p:childTnLst>
                                </p:cTn>
                              </p:par>
                              <p:par>
                                <p:cTn id="44" presetID="10" presetClass="entr" presetSubtype="0" fill="hold" grpId="0" nodeType="withEffect">
                                  <p:stCondLst>
                                    <p:cond delay="1050"/>
                                  </p:stCondLst>
                                  <p:childTnLst>
                                    <p:set>
                                      <p:cBhvr>
                                        <p:cTn id="45" dur="1" fill="hold">
                                          <p:stCondLst>
                                            <p:cond delay="0"/>
                                          </p:stCondLst>
                                        </p:cTn>
                                        <p:tgtEl>
                                          <p:spTgt spid="35"/>
                                        </p:tgtEl>
                                        <p:attrNameLst>
                                          <p:attrName>style.visibility</p:attrName>
                                        </p:attrNameLst>
                                      </p:cBhvr>
                                      <p:to>
                                        <p:strVal val="visible"/>
                                      </p:to>
                                    </p:set>
                                    <p:animEffect transition="in" filter="fade">
                                      <p:cBhvr>
                                        <p:cTn id="46" dur="300"/>
                                        <p:tgtEl>
                                          <p:spTgt spid="35"/>
                                        </p:tgtEl>
                                      </p:cBhvr>
                                    </p:animEffect>
                                  </p:childTnLst>
                                </p:cTn>
                              </p:par>
                              <p:par>
                                <p:cTn id="47" presetID="6" presetClass="emph" presetSubtype="0" accel="100000" autoRev="1" fill="hold" grpId="0" nodeType="withEffect">
                                  <p:stCondLst>
                                    <p:cond delay="50"/>
                                  </p:stCondLst>
                                  <p:childTnLst>
                                    <p:animScale>
                                      <p:cBhvr>
                                        <p:cTn id="48" dur="750" fill="hold"/>
                                        <p:tgtEl>
                                          <p:spTgt spid="49"/>
                                        </p:tgtEl>
                                      </p:cBhvr>
                                      <p:by x="0" y="0"/>
                                    </p:animScale>
                                  </p:childTnLst>
                                </p:cTn>
                              </p:par>
                              <p:par>
                                <p:cTn id="49" presetID="6" presetClass="emph" presetSubtype="0" accel="100000" autoRev="1" fill="hold" grpId="1" nodeType="withEffect">
                                  <p:stCondLst>
                                    <p:cond delay="50"/>
                                  </p:stCondLst>
                                  <p:childTnLst>
                                    <p:animScale>
                                      <p:cBhvr>
                                        <p:cTn id="50" dur="750" fill="hold"/>
                                        <p:tgtEl>
                                          <p:spTgt spid="35"/>
                                        </p:tgtEl>
                                      </p:cBhvr>
                                      <p:by x="0" y="0"/>
                                    </p:animScale>
                                  </p:childTnLst>
                                </p:cTn>
                              </p:par>
                              <p:par>
                                <p:cTn id="51" presetID="10" presetClass="entr" presetSubtype="0" fill="hold" grpId="5" nodeType="withEffect">
                                  <p:stCondLst>
                                    <p:cond delay="1100"/>
                                  </p:stCondLst>
                                  <p:childTnLst>
                                    <p:set>
                                      <p:cBhvr>
                                        <p:cTn id="52" dur="1" fill="hold">
                                          <p:stCondLst>
                                            <p:cond delay="0"/>
                                          </p:stCondLst>
                                        </p:cTn>
                                        <p:tgtEl>
                                          <p:spTgt spid="51"/>
                                        </p:tgtEl>
                                        <p:attrNameLst>
                                          <p:attrName>style.visibility</p:attrName>
                                        </p:attrNameLst>
                                      </p:cBhvr>
                                      <p:to>
                                        <p:strVal val="visible"/>
                                      </p:to>
                                    </p:set>
                                    <p:animEffect transition="in" filter="fade">
                                      <p:cBhvr>
                                        <p:cTn id="53" dur="300"/>
                                        <p:tgtEl>
                                          <p:spTgt spid="51"/>
                                        </p:tgtEl>
                                      </p:cBhvr>
                                    </p:animEffect>
                                  </p:childTnLst>
                                </p:cTn>
                              </p:par>
                              <p:par>
                                <p:cTn id="54" presetID="10" presetClass="entr" presetSubtype="0" fill="hold" grpId="4" nodeType="withEffect">
                                  <p:stCondLst>
                                    <p:cond delay="1100"/>
                                  </p:stCondLst>
                                  <p:childTnLst>
                                    <p:set>
                                      <p:cBhvr>
                                        <p:cTn id="55" dur="1" fill="hold">
                                          <p:stCondLst>
                                            <p:cond delay="0"/>
                                          </p:stCondLst>
                                        </p:cTn>
                                        <p:tgtEl>
                                          <p:spTgt spid="61"/>
                                        </p:tgtEl>
                                        <p:attrNameLst>
                                          <p:attrName>style.visibility</p:attrName>
                                        </p:attrNameLst>
                                      </p:cBhvr>
                                      <p:to>
                                        <p:strVal val="visible"/>
                                      </p:to>
                                    </p:set>
                                    <p:animEffect transition="in" filter="fade">
                                      <p:cBhvr>
                                        <p:cTn id="56" dur="300"/>
                                        <p:tgtEl>
                                          <p:spTgt spid="61"/>
                                        </p:tgtEl>
                                      </p:cBhvr>
                                    </p:animEffect>
                                  </p:childTnLst>
                                </p:cTn>
                              </p:par>
                              <p:par>
                                <p:cTn id="57" presetID="6" presetClass="emph" presetSubtype="0" accel="100000" autoRev="1" fill="hold" grpId="4" nodeType="withEffect">
                                  <p:stCondLst>
                                    <p:cond delay="100"/>
                                  </p:stCondLst>
                                  <p:childTnLst>
                                    <p:animScale>
                                      <p:cBhvr>
                                        <p:cTn id="58" dur="750" fill="hold"/>
                                        <p:tgtEl>
                                          <p:spTgt spid="51"/>
                                        </p:tgtEl>
                                      </p:cBhvr>
                                      <p:by x="0" y="0"/>
                                    </p:animScale>
                                  </p:childTnLst>
                                </p:cTn>
                              </p:par>
                              <p:par>
                                <p:cTn id="59" presetID="6" presetClass="emph" presetSubtype="0" accel="100000" autoRev="1" fill="hold" grpId="5" nodeType="withEffect">
                                  <p:stCondLst>
                                    <p:cond delay="100"/>
                                  </p:stCondLst>
                                  <p:childTnLst>
                                    <p:animScale>
                                      <p:cBhvr>
                                        <p:cTn id="60" dur="750" fill="hold"/>
                                        <p:tgtEl>
                                          <p:spTgt spid="61"/>
                                        </p:tgtEl>
                                      </p:cBhvr>
                                      <p:by x="0" y="0"/>
                                    </p:animScale>
                                  </p:childTnLst>
                                </p:cTn>
                              </p:par>
                              <p:par>
                                <p:cTn id="61" presetID="1" presetClass="entr" presetSubtype="0" fill="hold" grpId="2" nodeType="withEffect">
                                  <p:stCondLst>
                                    <p:cond delay="0"/>
                                  </p:stCondLst>
                                  <p:childTnLst>
                                    <p:set>
                                      <p:cBhvr>
                                        <p:cTn id="62" dur="1" fill="hold">
                                          <p:stCondLst>
                                            <p:cond delay="0"/>
                                          </p:stCondLst>
                                        </p:cTn>
                                        <p:tgtEl>
                                          <p:spTgt spid="35"/>
                                        </p:tgtEl>
                                        <p:attrNameLst>
                                          <p:attrName>style.visibility</p:attrName>
                                        </p:attrNameLst>
                                      </p:cBhvr>
                                      <p:to>
                                        <p:strVal val="visible"/>
                                      </p:to>
                                    </p:set>
                                  </p:childTnLst>
                                </p:cTn>
                              </p:par>
                              <p:par>
                                <p:cTn id="63" presetID="1" presetClass="exit" presetSubtype="0" fill="hold" grpId="3" nodeType="withEffect">
                                  <p:stCondLst>
                                    <p:cond delay="0"/>
                                  </p:stCondLst>
                                  <p:childTnLst>
                                    <p:set>
                                      <p:cBhvr>
                                        <p:cTn id="64" dur="1" fill="hold">
                                          <p:stCondLst>
                                            <p:cond delay="0"/>
                                          </p:stCondLst>
                                        </p:cTn>
                                        <p:tgtEl>
                                          <p:spTgt spid="35"/>
                                        </p:tgtEl>
                                        <p:attrNameLst>
                                          <p:attrName>style.visibility</p:attrName>
                                        </p:attrNameLst>
                                      </p:cBhvr>
                                      <p:to>
                                        <p:strVal val="hidden"/>
                                      </p:to>
                                    </p:set>
                                  </p:childTnLst>
                                </p:cTn>
                              </p:par>
                              <p:par>
                                <p:cTn id="65" presetID="6" presetClass="emph" presetSubtype="0" fill="hold" grpId="4" nodeType="withEffect">
                                  <p:stCondLst>
                                    <p:cond delay="0"/>
                                  </p:stCondLst>
                                  <p:childTnLst>
                                    <p:animScale>
                                      <p:cBhvr>
                                        <p:cTn id="66" dur="10" fill="hold"/>
                                        <p:tgtEl>
                                          <p:spTgt spid="35"/>
                                        </p:tgtEl>
                                      </p:cBhvr>
                                      <p:by x="80000" y="80000"/>
                                    </p:animScale>
                                  </p:childTnLst>
                                </p:cTn>
                              </p:par>
                              <p:par>
                                <p:cTn id="67" presetID="2" presetClass="entr" presetSubtype="4" decel="100000" fill="hold" grpId="2" nodeType="withEffect">
                                  <p:stCondLst>
                                    <p:cond delay="0"/>
                                  </p:stCondLst>
                                  <p:childTnLst>
                                    <p:set>
                                      <p:cBhvr>
                                        <p:cTn id="68" dur="1" fill="hold">
                                          <p:stCondLst>
                                            <p:cond delay="0"/>
                                          </p:stCondLst>
                                        </p:cTn>
                                        <p:tgtEl>
                                          <p:spTgt spid="36"/>
                                        </p:tgtEl>
                                        <p:attrNameLst>
                                          <p:attrName>style.visibility</p:attrName>
                                        </p:attrNameLst>
                                      </p:cBhvr>
                                      <p:to>
                                        <p:strVal val="visible"/>
                                      </p:to>
                                    </p:set>
                                    <p:anim calcmode="lin" valueType="num">
                                      <p:cBhvr additive="base">
                                        <p:cTn id="69" dur="500" fill="hold"/>
                                        <p:tgtEl>
                                          <p:spTgt spid="36"/>
                                        </p:tgtEl>
                                        <p:attrNameLst>
                                          <p:attrName>ppt_x</p:attrName>
                                        </p:attrNameLst>
                                      </p:cBhvr>
                                      <p:tavLst>
                                        <p:tav tm="0">
                                          <p:val>
                                            <p:strVal val="#ppt_x"/>
                                          </p:val>
                                        </p:tav>
                                        <p:tav tm="100000">
                                          <p:val>
                                            <p:strVal val="#ppt_x"/>
                                          </p:val>
                                        </p:tav>
                                      </p:tavLst>
                                    </p:anim>
                                    <p:anim calcmode="lin" valueType="num">
                                      <p:cBhvr additive="base">
                                        <p:cTn id="70" dur="500" fill="hold"/>
                                        <p:tgtEl>
                                          <p:spTgt spid="36"/>
                                        </p:tgtEl>
                                        <p:attrNameLst>
                                          <p:attrName>ppt_y</p:attrName>
                                        </p:attrNameLst>
                                      </p:cBhvr>
                                      <p:tavLst>
                                        <p:tav tm="0">
                                          <p:val>
                                            <p:strVal val="1+#ppt_h/2"/>
                                          </p:val>
                                        </p:tav>
                                        <p:tav tm="100000">
                                          <p:val>
                                            <p:strVal val="#ppt_y"/>
                                          </p:val>
                                        </p:tav>
                                      </p:tavLst>
                                    </p:anim>
                                  </p:childTnLst>
                                </p:cTn>
                              </p:par>
                              <p:par>
                                <p:cTn id="71" presetID="2" presetClass="entr" presetSubtype="4" decel="100000" fill="hold" grpId="5" nodeType="withEffect">
                                  <p:stCondLst>
                                    <p:cond delay="100"/>
                                  </p:stCondLst>
                                  <p:childTnLst>
                                    <p:set>
                                      <p:cBhvr>
                                        <p:cTn id="72" dur="1" fill="hold">
                                          <p:stCondLst>
                                            <p:cond delay="0"/>
                                          </p:stCondLst>
                                        </p:cTn>
                                        <p:tgtEl>
                                          <p:spTgt spid="35"/>
                                        </p:tgtEl>
                                        <p:attrNameLst>
                                          <p:attrName>style.visibility</p:attrName>
                                        </p:attrNameLst>
                                      </p:cBhvr>
                                      <p:to>
                                        <p:strVal val="visible"/>
                                      </p:to>
                                    </p:set>
                                    <p:anim calcmode="lin" valueType="num">
                                      <p:cBhvr additive="base">
                                        <p:cTn id="73" dur="500" fill="hold"/>
                                        <p:tgtEl>
                                          <p:spTgt spid="35"/>
                                        </p:tgtEl>
                                        <p:attrNameLst>
                                          <p:attrName>ppt_x</p:attrName>
                                        </p:attrNameLst>
                                      </p:cBhvr>
                                      <p:tavLst>
                                        <p:tav tm="0">
                                          <p:val>
                                            <p:strVal val="#ppt_x"/>
                                          </p:val>
                                        </p:tav>
                                        <p:tav tm="100000">
                                          <p:val>
                                            <p:strVal val="#ppt_x"/>
                                          </p:val>
                                        </p:tav>
                                      </p:tavLst>
                                    </p:anim>
                                    <p:anim calcmode="lin" valueType="num">
                                      <p:cBhvr additive="base">
                                        <p:cTn id="74" dur="500" fill="hold"/>
                                        <p:tgtEl>
                                          <p:spTgt spid="35"/>
                                        </p:tgtEl>
                                        <p:attrNameLst>
                                          <p:attrName>ppt_y</p:attrName>
                                        </p:attrNameLst>
                                      </p:cBhvr>
                                      <p:tavLst>
                                        <p:tav tm="0">
                                          <p:val>
                                            <p:strVal val="1+#ppt_h/2"/>
                                          </p:val>
                                        </p:tav>
                                        <p:tav tm="100000">
                                          <p:val>
                                            <p:strVal val="#ppt_y"/>
                                          </p:val>
                                        </p:tav>
                                      </p:tavLst>
                                    </p:anim>
                                  </p:childTnLst>
                                </p:cTn>
                              </p:par>
                              <p:par>
                                <p:cTn id="75" presetID="2" presetClass="entr" presetSubtype="4" decel="100000" fill="hold" grpId="3" nodeType="withEffect">
                                  <p:stCondLst>
                                    <p:cond delay="200"/>
                                  </p:stCondLst>
                                  <p:childTnLst>
                                    <p:set>
                                      <p:cBhvr>
                                        <p:cTn id="76" dur="1" fill="hold">
                                          <p:stCondLst>
                                            <p:cond delay="0"/>
                                          </p:stCondLst>
                                        </p:cTn>
                                        <p:tgtEl>
                                          <p:spTgt spid="61"/>
                                        </p:tgtEl>
                                        <p:attrNameLst>
                                          <p:attrName>style.visibility</p:attrName>
                                        </p:attrNameLst>
                                      </p:cBhvr>
                                      <p:to>
                                        <p:strVal val="visible"/>
                                      </p:to>
                                    </p:set>
                                    <p:anim calcmode="lin" valueType="num">
                                      <p:cBhvr additive="base">
                                        <p:cTn id="77" dur="500" fill="hold"/>
                                        <p:tgtEl>
                                          <p:spTgt spid="61"/>
                                        </p:tgtEl>
                                        <p:attrNameLst>
                                          <p:attrName>ppt_x</p:attrName>
                                        </p:attrNameLst>
                                      </p:cBhvr>
                                      <p:tavLst>
                                        <p:tav tm="0">
                                          <p:val>
                                            <p:strVal val="#ppt_x"/>
                                          </p:val>
                                        </p:tav>
                                        <p:tav tm="100000">
                                          <p:val>
                                            <p:strVal val="#ppt_x"/>
                                          </p:val>
                                        </p:tav>
                                      </p:tavLst>
                                    </p:anim>
                                    <p:anim calcmode="lin" valueType="num">
                                      <p:cBhvr additive="base">
                                        <p:cTn id="78"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10" presetClass="exit" presetSubtype="0" fill="hold" grpId="3" nodeType="clickEffect">
                                  <p:stCondLst>
                                    <p:cond delay="0"/>
                                  </p:stCondLst>
                                  <p:childTnLst>
                                    <p:animEffect transition="out" filter="fade">
                                      <p:cBhvr>
                                        <p:cTn id="82" dur="250"/>
                                        <p:tgtEl>
                                          <p:spTgt spid="36"/>
                                        </p:tgtEl>
                                      </p:cBhvr>
                                    </p:animEffect>
                                    <p:set>
                                      <p:cBhvr>
                                        <p:cTn id="83" dur="1" fill="hold">
                                          <p:stCondLst>
                                            <p:cond delay="249"/>
                                          </p:stCondLst>
                                        </p:cTn>
                                        <p:tgtEl>
                                          <p:spTgt spid="36"/>
                                        </p:tgtEl>
                                        <p:attrNameLst>
                                          <p:attrName>style.visibility</p:attrName>
                                        </p:attrNameLst>
                                      </p:cBhvr>
                                      <p:to>
                                        <p:strVal val="hidden"/>
                                      </p:to>
                                    </p:set>
                                  </p:childTnLst>
                                </p:cTn>
                              </p:par>
                              <p:par>
                                <p:cTn id="84" presetID="10" presetClass="exit" presetSubtype="0" fill="hold" grpId="3" nodeType="withEffect">
                                  <p:stCondLst>
                                    <p:cond delay="0"/>
                                  </p:stCondLst>
                                  <p:childTnLst>
                                    <p:animEffect transition="out" filter="fade">
                                      <p:cBhvr>
                                        <p:cTn id="85" dur="250"/>
                                        <p:tgtEl>
                                          <p:spTgt spid="37"/>
                                        </p:tgtEl>
                                      </p:cBhvr>
                                    </p:animEffect>
                                    <p:set>
                                      <p:cBhvr>
                                        <p:cTn id="86" dur="1" fill="hold">
                                          <p:stCondLst>
                                            <p:cond delay="249"/>
                                          </p:stCondLst>
                                        </p:cTn>
                                        <p:tgtEl>
                                          <p:spTgt spid="37"/>
                                        </p:tgtEl>
                                        <p:attrNameLst>
                                          <p:attrName>style.visibility</p:attrName>
                                        </p:attrNameLst>
                                      </p:cBhvr>
                                      <p:to>
                                        <p:strVal val="hidden"/>
                                      </p:to>
                                    </p:set>
                                  </p:childTnLst>
                                </p:cTn>
                              </p:par>
                              <p:par>
                                <p:cTn id="87" presetID="6" presetClass="emph" presetSubtype="0" decel="100000" fill="hold" grpId="4" nodeType="withEffect">
                                  <p:stCondLst>
                                    <p:cond delay="0"/>
                                  </p:stCondLst>
                                  <p:childTnLst>
                                    <p:animScale>
                                      <p:cBhvr>
                                        <p:cTn id="88" dur="500" fill="hold"/>
                                        <p:tgtEl>
                                          <p:spTgt spid="36"/>
                                        </p:tgtEl>
                                      </p:cBhvr>
                                      <p:by x="80000" y="80000"/>
                                    </p:animScale>
                                  </p:childTnLst>
                                </p:cTn>
                              </p:par>
                              <p:par>
                                <p:cTn id="89" presetID="42" presetClass="path" presetSubtype="0" decel="100000" fill="hold" grpId="5" nodeType="withEffect">
                                  <p:stCondLst>
                                    <p:cond delay="0"/>
                                  </p:stCondLst>
                                  <p:childTnLst>
                                    <p:animMotion origin="layout" path="M -4.41409E-6 -2.82342E-6 L 0.03013 -2.82342E-6 " pathEditMode="relative" rAng="0" ptsTypes="AA">
                                      <p:cBhvr>
                                        <p:cTn id="90" dur="500" fill="hold"/>
                                        <p:tgtEl>
                                          <p:spTgt spid="36"/>
                                        </p:tgtEl>
                                        <p:attrNameLst>
                                          <p:attrName>ppt_x</p:attrName>
                                          <p:attrName>ppt_y</p:attrName>
                                        </p:attrNameLst>
                                      </p:cBhvr>
                                      <p:rCtr x="1506" y="0"/>
                                    </p:animMotion>
                                  </p:childTnLst>
                                </p:cTn>
                              </p:par>
                              <p:par>
                                <p:cTn id="91" presetID="10" presetClass="exit" presetSubtype="0" fill="hold" grpId="0" nodeType="withEffect">
                                  <p:stCondLst>
                                    <p:cond delay="0"/>
                                  </p:stCondLst>
                                  <p:childTnLst>
                                    <p:animEffect transition="out" filter="fade">
                                      <p:cBhvr>
                                        <p:cTn id="92" dur="250"/>
                                        <p:tgtEl>
                                          <p:spTgt spid="61"/>
                                        </p:tgtEl>
                                      </p:cBhvr>
                                    </p:animEffect>
                                    <p:set>
                                      <p:cBhvr>
                                        <p:cTn id="93" dur="1" fill="hold">
                                          <p:stCondLst>
                                            <p:cond delay="249"/>
                                          </p:stCondLst>
                                        </p:cTn>
                                        <p:tgtEl>
                                          <p:spTgt spid="61"/>
                                        </p:tgtEl>
                                        <p:attrNameLst>
                                          <p:attrName>style.visibility</p:attrName>
                                        </p:attrNameLst>
                                      </p:cBhvr>
                                      <p:to>
                                        <p:strVal val="hidden"/>
                                      </p:to>
                                    </p:set>
                                  </p:childTnLst>
                                </p:cTn>
                              </p:par>
                              <p:par>
                                <p:cTn id="94" presetID="6" presetClass="emph" presetSubtype="0" decel="100000" fill="hold" grpId="1" nodeType="withEffect">
                                  <p:stCondLst>
                                    <p:cond delay="0"/>
                                  </p:stCondLst>
                                  <p:childTnLst>
                                    <p:animScale>
                                      <p:cBhvr>
                                        <p:cTn id="95" dur="500" fill="hold"/>
                                        <p:tgtEl>
                                          <p:spTgt spid="61"/>
                                        </p:tgtEl>
                                      </p:cBhvr>
                                      <p:by x="80000" y="80000"/>
                                    </p:animScale>
                                  </p:childTnLst>
                                </p:cTn>
                              </p:par>
                              <p:par>
                                <p:cTn id="96" presetID="42" presetClass="path" presetSubtype="0" decel="100000" fill="hold" grpId="2" nodeType="withEffect">
                                  <p:stCondLst>
                                    <p:cond delay="0"/>
                                  </p:stCondLst>
                                  <p:childTnLst>
                                    <p:animMotion origin="layout" path="M 4.41409E-6 -4.97049E-6 L -0.02885 -4.97049E-6 " pathEditMode="relative" rAng="0" ptsTypes="AA">
                                      <p:cBhvr>
                                        <p:cTn id="97" dur="500" fill="hold"/>
                                        <p:tgtEl>
                                          <p:spTgt spid="61"/>
                                        </p:tgtEl>
                                        <p:attrNameLst>
                                          <p:attrName>ppt_x</p:attrName>
                                          <p:attrName>ppt_y</p:attrName>
                                        </p:attrNameLst>
                                      </p:cBhvr>
                                      <p:rCtr x="-1442" y="0"/>
                                    </p:animMotion>
                                  </p:childTnLst>
                                </p:cTn>
                              </p:par>
                              <p:par>
                                <p:cTn id="98" presetID="10" presetClass="exit" presetSubtype="0" fill="hold" grpId="3" nodeType="withEffect">
                                  <p:stCondLst>
                                    <p:cond delay="0"/>
                                  </p:stCondLst>
                                  <p:childTnLst>
                                    <p:animEffect transition="out" filter="fade">
                                      <p:cBhvr>
                                        <p:cTn id="99" dur="250"/>
                                        <p:tgtEl>
                                          <p:spTgt spid="44"/>
                                        </p:tgtEl>
                                      </p:cBhvr>
                                    </p:animEffect>
                                    <p:set>
                                      <p:cBhvr>
                                        <p:cTn id="100" dur="1" fill="hold">
                                          <p:stCondLst>
                                            <p:cond delay="249"/>
                                          </p:stCondLst>
                                        </p:cTn>
                                        <p:tgtEl>
                                          <p:spTgt spid="44"/>
                                        </p:tgtEl>
                                        <p:attrNameLst>
                                          <p:attrName>style.visibility</p:attrName>
                                        </p:attrNameLst>
                                      </p:cBhvr>
                                      <p:to>
                                        <p:strVal val="hidden"/>
                                      </p:to>
                                    </p:set>
                                  </p:childTnLst>
                                </p:cTn>
                              </p:par>
                              <p:par>
                                <p:cTn id="101" presetID="6" presetClass="emph" presetSubtype="0" decel="100000" fill="hold" grpId="2" nodeType="withEffect">
                                  <p:stCondLst>
                                    <p:cond delay="0"/>
                                  </p:stCondLst>
                                  <p:childTnLst>
                                    <p:animScale>
                                      <p:cBhvr>
                                        <p:cTn id="102" dur="1000" fill="hold"/>
                                        <p:tgtEl>
                                          <p:spTgt spid="44"/>
                                        </p:tgtEl>
                                      </p:cBhvr>
                                      <p:by x="0" y="0"/>
                                    </p:animScale>
                                  </p:childTnLst>
                                </p:cTn>
                              </p:par>
                              <p:par>
                                <p:cTn id="103" presetID="42" presetClass="path" presetSubtype="0" decel="100000" fill="hold" grpId="4" nodeType="withEffect">
                                  <p:stCondLst>
                                    <p:cond delay="0"/>
                                  </p:stCondLst>
                                  <p:childTnLst>
                                    <p:animMotion origin="layout" path="M 5.10595E-7 -5.03858E-7 L 5.10595E-7 0.27871 " pathEditMode="relative" rAng="0" ptsTypes="AA">
                                      <p:cBhvr>
                                        <p:cTn id="104" dur="1000" fill="hold"/>
                                        <p:tgtEl>
                                          <p:spTgt spid="44"/>
                                        </p:tgtEl>
                                        <p:attrNameLst>
                                          <p:attrName>ppt_x</p:attrName>
                                          <p:attrName>ppt_y</p:attrName>
                                        </p:attrNameLst>
                                      </p:cBhvr>
                                      <p:rCtr x="0" y="13936"/>
                                    </p:animMotion>
                                  </p:childTnLst>
                                </p:cTn>
                              </p:par>
                              <p:par>
                                <p:cTn id="105" presetID="10" presetClass="exit" presetSubtype="0" fill="hold" grpId="3" nodeType="withEffect">
                                  <p:stCondLst>
                                    <p:cond delay="0"/>
                                  </p:stCondLst>
                                  <p:childTnLst>
                                    <p:animEffect transition="out" filter="fade">
                                      <p:cBhvr>
                                        <p:cTn id="106" dur="250"/>
                                        <p:tgtEl>
                                          <p:spTgt spid="89"/>
                                        </p:tgtEl>
                                      </p:cBhvr>
                                    </p:animEffect>
                                    <p:set>
                                      <p:cBhvr>
                                        <p:cTn id="107" dur="1" fill="hold">
                                          <p:stCondLst>
                                            <p:cond delay="249"/>
                                          </p:stCondLst>
                                        </p:cTn>
                                        <p:tgtEl>
                                          <p:spTgt spid="89"/>
                                        </p:tgtEl>
                                        <p:attrNameLst>
                                          <p:attrName>style.visibility</p:attrName>
                                        </p:attrNameLst>
                                      </p:cBhvr>
                                      <p:to>
                                        <p:strVal val="hidden"/>
                                      </p:to>
                                    </p:set>
                                  </p:childTnLst>
                                </p:cTn>
                              </p:par>
                              <p:par>
                                <p:cTn id="108" presetID="6" presetClass="emph" presetSubtype="0" decel="100000" fill="hold" grpId="2" nodeType="withEffect">
                                  <p:stCondLst>
                                    <p:cond delay="0"/>
                                  </p:stCondLst>
                                  <p:childTnLst>
                                    <p:animScale>
                                      <p:cBhvr>
                                        <p:cTn id="109" dur="1000" fill="hold"/>
                                        <p:tgtEl>
                                          <p:spTgt spid="89"/>
                                        </p:tgtEl>
                                      </p:cBhvr>
                                      <p:by x="0" y="0"/>
                                    </p:animScale>
                                  </p:childTnLst>
                                </p:cTn>
                              </p:par>
                              <p:par>
                                <p:cTn id="110" presetID="42" presetClass="path" presetSubtype="0" decel="100000" fill="hold" grpId="4" nodeType="withEffect">
                                  <p:stCondLst>
                                    <p:cond delay="0"/>
                                  </p:stCondLst>
                                  <p:childTnLst>
                                    <p:animMotion origin="layout" path="M -1.77176E-6 -5.03858E-7 L -1.77176E-6 0.27871 " pathEditMode="relative" rAng="0" ptsTypes="AA">
                                      <p:cBhvr>
                                        <p:cTn id="111" dur="1000" fill="hold"/>
                                        <p:tgtEl>
                                          <p:spTgt spid="89"/>
                                        </p:tgtEl>
                                        <p:attrNameLst>
                                          <p:attrName>ppt_x</p:attrName>
                                          <p:attrName>ppt_y</p:attrName>
                                        </p:attrNameLst>
                                      </p:cBhvr>
                                      <p:rCtr x="0" y="13936"/>
                                    </p:animMotion>
                                  </p:childTnLst>
                                </p:cTn>
                              </p:par>
                              <p:par>
                                <p:cTn id="112" presetID="10" presetClass="exit" presetSubtype="0" fill="hold" grpId="3" nodeType="withEffect">
                                  <p:stCondLst>
                                    <p:cond delay="0"/>
                                  </p:stCondLst>
                                  <p:childTnLst>
                                    <p:animEffect transition="out" filter="fade">
                                      <p:cBhvr>
                                        <p:cTn id="113" dur="250"/>
                                        <p:tgtEl>
                                          <p:spTgt spid="90"/>
                                        </p:tgtEl>
                                      </p:cBhvr>
                                    </p:animEffect>
                                    <p:set>
                                      <p:cBhvr>
                                        <p:cTn id="114" dur="1" fill="hold">
                                          <p:stCondLst>
                                            <p:cond delay="249"/>
                                          </p:stCondLst>
                                        </p:cTn>
                                        <p:tgtEl>
                                          <p:spTgt spid="90"/>
                                        </p:tgtEl>
                                        <p:attrNameLst>
                                          <p:attrName>style.visibility</p:attrName>
                                        </p:attrNameLst>
                                      </p:cBhvr>
                                      <p:to>
                                        <p:strVal val="hidden"/>
                                      </p:to>
                                    </p:set>
                                  </p:childTnLst>
                                </p:cTn>
                              </p:par>
                              <p:par>
                                <p:cTn id="115" presetID="6" presetClass="emph" presetSubtype="0" decel="100000" fill="hold" grpId="2" nodeType="withEffect">
                                  <p:stCondLst>
                                    <p:cond delay="0"/>
                                  </p:stCondLst>
                                  <p:childTnLst>
                                    <p:animScale>
                                      <p:cBhvr>
                                        <p:cTn id="116" dur="1000" fill="hold"/>
                                        <p:tgtEl>
                                          <p:spTgt spid="90"/>
                                        </p:tgtEl>
                                      </p:cBhvr>
                                      <p:by x="0" y="0"/>
                                    </p:animScale>
                                  </p:childTnLst>
                                </p:cTn>
                              </p:par>
                              <p:par>
                                <p:cTn id="117" presetID="42" presetClass="path" presetSubtype="0" decel="100000" fill="hold" grpId="4" nodeType="withEffect">
                                  <p:stCondLst>
                                    <p:cond delay="0"/>
                                  </p:stCondLst>
                                  <p:childTnLst>
                                    <p:animMotion origin="layout" path="M 4.68981E-6 -5.03858E-7 L 4.68981E-6 0.27871 " pathEditMode="relative" rAng="0" ptsTypes="AA">
                                      <p:cBhvr>
                                        <p:cTn id="118" dur="1000" fill="hold"/>
                                        <p:tgtEl>
                                          <p:spTgt spid="90"/>
                                        </p:tgtEl>
                                        <p:attrNameLst>
                                          <p:attrName>ppt_x</p:attrName>
                                          <p:attrName>ppt_y</p:attrName>
                                        </p:attrNameLst>
                                      </p:cBhvr>
                                      <p:rCtr x="0" y="13936"/>
                                    </p:animMotion>
                                  </p:childTnLst>
                                </p:cTn>
                              </p:par>
                              <p:par>
                                <p:cTn id="119" presetID="1" presetClass="entr" presetSubtype="0" fill="hold" grpId="4" nodeType="withEffect">
                                  <p:stCondLst>
                                    <p:cond delay="0"/>
                                  </p:stCondLst>
                                  <p:childTnLst>
                                    <p:set>
                                      <p:cBhvr>
                                        <p:cTn id="120" dur="1" fill="hold">
                                          <p:stCondLst>
                                            <p:cond delay="0"/>
                                          </p:stCondLst>
                                        </p:cTn>
                                        <p:tgtEl>
                                          <p:spTgt spid="3"/>
                                        </p:tgtEl>
                                        <p:attrNameLst>
                                          <p:attrName>style.visibility</p:attrName>
                                        </p:attrNameLst>
                                      </p:cBhvr>
                                      <p:to>
                                        <p:strVal val="visible"/>
                                      </p:to>
                                    </p:set>
                                  </p:childTnLst>
                                </p:cTn>
                              </p:par>
                              <p:par>
                                <p:cTn id="121" presetID="6" presetClass="emph" presetSubtype="0" accel="36000" decel="64000" autoRev="1" fill="hold" grpId="3" nodeType="withEffect">
                                  <p:stCondLst>
                                    <p:cond delay="0"/>
                                  </p:stCondLst>
                                  <p:childTnLst>
                                    <p:animScale>
                                      <p:cBhvr>
                                        <p:cTn id="122" dur="250" fill="hold"/>
                                        <p:tgtEl>
                                          <p:spTgt spid="3"/>
                                        </p:tgtEl>
                                      </p:cBhvr>
                                      <p:by x="0" y="100000"/>
                                    </p:animScale>
                                  </p:childTnLst>
                                </p:cTn>
                              </p:par>
                              <p:par>
                                <p:cTn id="123" presetID="6" presetClass="emph" presetSubtype="0" accel="24000" decel="76000" fill="hold" grpId="0" nodeType="withEffect">
                                  <p:stCondLst>
                                    <p:cond delay="0"/>
                                  </p:stCondLst>
                                  <p:childTnLst>
                                    <p:animScale>
                                      <p:cBhvr>
                                        <p:cTn id="124" dur="600" fill="hold"/>
                                        <p:tgtEl>
                                          <p:spTgt spid="3"/>
                                        </p:tgtEl>
                                      </p:cBhvr>
                                      <p:by x="100000" y="300000"/>
                                    </p:animScale>
                                  </p:childTnLst>
                                </p:cTn>
                              </p:par>
                              <p:par>
                                <p:cTn id="125" presetID="6" presetClass="emph" presetSubtype="0" accel="24000" decel="76000" fill="hold" grpId="1" nodeType="withEffect">
                                  <p:stCondLst>
                                    <p:cond delay="0"/>
                                  </p:stCondLst>
                                  <p:childTnLst>
                                    <p:animScale>
                                      <p:cBhvr>
                                        <p:cTn id="126" dur="600" fill="hold"/>
                                        <p:tgtEl>
                                          <p:spTgt spid="3"/>
                                        </p:tgtEl>
                                      </p:cBhvr>
                                      <p:by x="533200" y="100000"/>
                                    </p:animScale>
                                  </p:childTnLst>
                                </p:cTn>
                              </p:par>
                              <p:par>
                                <p:cTn id="127" presetID="42" presetClass="path" presetSubtype="0" accel="50667" decel="49333" fill="hold" grpId="4" nodeType="withEffect">
                                  <p:stCondLst>
                                    <p:cond delay="0"/>
                                  </p:stCondLst>
                                  <p:childTnLst>
                                    <p:animMotion origin="layout" path="M 0 -1.01226E-6 L 0 -0.33295 " pathEditMode="relative" rAng="0" ptsTypes="AA">
                                      <p:cBhvr>
                                        <p:cTn id="128" dur="600" fill="hold"/>
                                        <p:tgtEl>
                                          <p:spTgt spid="4"/>
                                        </p:tgtEl>
                                        <p:attrNameLst>
                                          <p:attrName>ppt_x</p:attrName>
                                          <p:attrName>ppt_y</p:attrName>
                                        </p:attrNameLst>
                                      </p:cBhvr>
                                      <p:rCtr x="0" y="-16659"/>
                                    </p:animMotion>
                                  </p:childTnLst>
                                </p:cTn>
                              </p:par>
                              <p:par>
                                <p:cTn id="129" presetID="42" presetClass="path" presetSubtype="0" accel="50667" decel="49333" fill="hold" grpId="4" nodeType="withEffect">
                                  <p:stCondLst>
                                    <p:cond delay="0"/>
                                  </p:stCondLst>
                                  <p:childTnLst>
                                    <p:animMotion origin="layout" path="M 0 2.67363E-6 L 0 0.33295 " pathEditMode="relative" rAng="0" ptsTypes="AA">
                                      <p:cBhvr>
                                        <p:cTn id="130" dur="600" fill="hold"/>
                                        <p:tgtEl>
                                          <p:spTgt spid="5"/>
                                        </p:tgtEl>
                                        <p:attrNameLst>
                                          <p:attrName>ppt_x</p:attrName>
                                          <p:attrName>ppt_y</p:attrName>
                                        </p:attrNameLst>
                                      </p:cBhvr>
                                      <p:rCtr x="0" y="16636"/>
                                    </p:animMotion>
                                  </p:childTnLst>
                                </p:cTn>
                              </p:par>
                              <p:par>
                                <p:cTn id="131" presetID="6" presetClass="emph" presetSubtype="0" accel="100000" fill="hold" grpId="0" nodeType="withEffect">
                                  <p:stCondLst>
                                    <p:cond delay="0"/>
                                  </p:stCondLst>
                                  <p:childTnLst>
                                    <p:animScale>
                                      <p:cBhvr>
                                        <p:cTn id="132" dur="250" fill="hold"/>
                                        <p:tgtEl>
                                          <p:spTgt spid="4"/>
                                        </p:tgtEl>
                                      </p:cBhvr>
                                      <p:by x="533200" y="100000"/>
                                    </p:animScale>
                                  </p:childTnLst>
                                </p:cTn>
                              </p:par>
                              <p:par>
                                <p:cTn id="133" presetID="8" presetClass="emph" presetSubtype="0" accel="100000" fill="hold" grpId="1" nodeType="withEffect">
                                  <p:stCondLst>
                                    <p:cond delay="0"/>
                                  </p:stCondLst>
                                  <p:childTnLst>
                                    <p:animRot by="2400000">
                                      <p:cBhvr>
                                        <p:cTn id="134" dur="250" fill="hold"/>
                                        <p:tgtEl>
                                          <p:spTgt spid="4"/>
                                        </p:tgtEl>
                                        <p:attrNameLst>
                                          <p:attrName>r</p:attrName>
                                        </p:attrNameLst>
                                      </p:cBhvr>
                                    </p:animRot>
                                  </p:childTnLst>
                                </p:cTn>
                              </p:par>
                              <p:par>
                                <p:cTn id="135" presetID="8" presetClass="emph" presetSubtype="0" fill="hold" grpId="2" nodeType="withEffect">
                                  <p:stCondLst>
                                    <p:cond delay="250"/>
                                  </p:stCondLst>
                                  <p:childTnLst>
                                    <p:animRot by="-3600000">
                                      <p:cBhvr>
                                        <p:cTn id="136" dur="10" fill="hold"/>
                                        <p:tgtEl>
                                          <p:spTgt spid="4"/>
                                        </p:tgtEl>
                                        <p:attrNameLst>
                                          <p:attrName>r</p:attrName>
                                        </p:attrNameLst>
                                      </p:cBhvr>
                                    </p:animRot>
                                  </p:childTnLst>
                                </p:cTn>
                              </p:par>
                              <p:par>
                                <p:cTn id="137" presetID="19" presetClass="emph" presetSubtype="0" fill="hold" grpId="2" nodeType="withEffect">
                                  <p:stCondLst>
                                    <p:cond delay="250"/>
                                  </p:stCondLst>
                                  <p:childTnLst>
                                    <p:animClr clrSpc="rgb" dir="cw">
                                      <p:cBhvr override="childStyle">
                                        <p:cTn id="138" dur="10" fill="hold"/>
                                        <p:tgtEl>
                                          <p:spTgt spid="3"/>
                                        </p:tgtEl>
                                        <p:attrNameLst>
                                          <p:attrName>style.color</p:attrName>
                                        </p:attrNameLst>
                                      </p:cBhvr>
                                      <p:to>
                                        <a:srgbClr val="FFFFFF"/>
                                      </p:to>
                                    </p:animClr>
                                    <p:animClr clrSpc="rgb" dir="cw">
                                      <p:cBhvr>
                                        <p:cTn id="139" dur="10" fill="hold"/>
                                        <p:tgtEl>
                                          <p:spTgt spid="3"/>
                                        </p:tgtEl>
                                        <p:attrNameLst>
                                          <p:attrName>fillcolor</p:attrName>
                                        </p:attrNameLst>
                                      </p:cBhvr>
                                      <p:to>
                                        <a:srgbClr val="FFFFFF"/>
                                      </p:to>
                                    </p:animClr>
                                    <p:set>
                                      <p:cBhvr>
                                        <p:cTn id="140" dur="10" fill="hold"/>
                                        <p:tgtEl>
                                          <p:spTgt spid="3"/>
                                        </p:tgtEl>
                                        <p:attrNameLst>
                                          <p:attrName>fill.type</p:attrName>
                                        </p:attrNameLst>
                                      </p:cBhvr>
                                      <p:to>
                                        <p:strVal val="solid"/>
                                      </p:to>
                                    </p:set>
                                    <p:set>
                                      <p:cBhvr>
                                        <p:cTn id="141" dur="10" fill="hold"/>
                                        <p:tgtEl>
                                          <p:spTgt spid="3"/>
                                        </p:tgtEl>
                                        <p:attrNameLst>
                                          <p:attrName>fill.on</p:attrName>
                                        </p:attrNameLst>
                                      </p:cBhvr>
                                      <p:to>
                                        <p:strVal val="true"/>
                                      </p:to>
                                    </p:set>
                                  </p:childTnLst>
                                </p:cTn>
                              </p:par>
                              <p:par>
                                <p:cTn id="142" presetID="8" presetClass="emph" presetSubtype="0" decel="100000" fill="hold" grpId="3" nodeType="withEffect">
                                  <p:stCondLst>
                                    <p:cond delay="260"/>
                                  </p:stCondLst>
                                  <p:childTnLst>
                                    <p:animRot by="1200000">
                                      <p:cBhvr>
                                        <p:cTn id="143" dur="400" fill="hold"/>
                                        <p:tgtEl>
                                          <p:spTgt spid="4"/>
                                        </p:tgtEl>
                                        <p:attrNameLst>
                                          <p:attrName>r</p:attrName>
                                        </p:attrNameLst>
                                      </p:cBhvr>
                                    </p:animRot>
                                  </p:childTnLst>
                                </p:cTn>
                              </p:par>
                              <p:par>
                                <p:cTn id="144" presetID="6" presetClass="emph" presetSubtype="0" accel="100000" fill="hold" grpId="0" nodeType="withEffect">
                                  <p:stCondLst>
                                    <p:cond delay="0"/>
                                  </p:stCondLst>
                                  <p:childTnLst>
                                    <p:animScale>
                                      <p:cBhvr>
                                        <p:cTn id="145" dur="250" fill="hold"/>
                                        <p:tgtEl>
                                          <p:spTgt spid="5"/>
                                        </p:tgtEl>
                                      </p:cBhvr>
                                      <p:by x="533200" y="100000"/>
                                    </p:animScale>
                                  </p:childTnLst>
                                </p:cTn>
                              </p:par>
                              <p:par>
                                <p:cTn id="146" presetID="8" presetClass="emph" presetSubtype="0" accel="100000" fill="hold" grpId="1" nodeType="withEffect">
                                  <p:stCondLst>
                                    <p:cond delay="0"/>
                                  </p:stCondLst>
                                  <p:childTnLst>
                                    <p:animRot by="-2400000">
                                      <p:cBhvr>
                                        <p:cTn id="147" dur="250" fill="hold"/>
                                        <p:tgtEl>
                                          <p:spTgt spid="5"/>
                                        </p:tgtEl>
                                        <p:attrNameLst>
                                          <p:attrName>r</p:attrName>
                                        </p:attrNameLst>
                                      </p:cBhvr>
                                    </p:animRot>
                                  </p:childTnLst>
                                </p:cTn>
                              </p:par>
                              <p:par>
                                <p:cTn id="148" presetID="8" presetClass="emph" presetSubtype="0" fill="hold" grpId="2" nodeType="withEffect">
                                  <p:stCondLst>
                                    <p:cond delay="250"/>
                                  </p:stCondLst>
                                  <p:childTnLst>
                                    <p:animRot by="3600000">
                                      <p:cBhvr>
                                        <p:cTn id="149" dur="10" fill="hold"/>
                                        <p:tgtEl>
                                          <p:spTgt spid="5"/>
                                        </p:tgtEl>
                                        <p:attrNameLst>
                                          <p:attrName>r</p:attrName>
                                        </p:attrNameLst>
                                      </p:cBhvr>
                                    </p:animRot>
                                  </p:childTnLst>
                                </p:cTn>
                              </p:par>
                              <p:par>
                                <p:cTn id="150" presetID="8" presetClass="emph" presetSubtype="0" decel="100000" fill="hold" grpId="3" nodeType="withEffect">
                                  <p:stCondLst>
                                    <p:cond delay="260"/>
                                  </p:stCondLst>
                                  <p:childTnLst>
                                    <p:animRot by="-1200000">
                                      <p:cBhvr>
                                        <p:cTn id="151" dur="400" fill="hold"/>
                                        <p:tgtEl>
                                          <p:spTgt spid="5"/>
                                        </p:tgtEl>
                                        <p:attrNameLst>
                                          <p:attrName>r</p:attrName>
                                        </p:attrNameLst>
                                      </p:cBhvr>
                                    </p:animRot>
                                  </p:childTnLst>
                                </p:cTn>
                              </p:par>
                              <p:par>
                                <p:cTn id="152" presetID="10" presetClass="exit" presetSubtype="0" fill="hold" grpId="0" nodeType="withEffect">
                                  <p:stCondLst>
                                    <p:cond delay="0"/>
                                  </p:stCondLst>
                                  <p:childTnLst>
                                    <p:animEffect transition="out" filter="fade">
                                      <p:cBhvr>
                                        <p:cTn id="153" dur="250"/>
                                        <p:tgtEl>
                                          <p:spTgt spid="50"/>
                                        </p:tgtEl>
                                      </p:cBhvr>
                                    </p:animEffect>
                                    <p:set>
                                      <p:cBhvr>
                                        <p:cTn id="154" dur="1" fill="hold">
                                          <p:stCondLst>
                                            <p:cond delay="249"/>
                                          </p:stCondLst>
                                        </p:cTn>
                                        <p:tgtEl>
                                          <p:spTgt spid="50"/>
                                        </p:tgtEl>
                                        <p:attrNameLst>
                                          <p:attrName>style.visibility</p:attrName>
                                        </p:attrNameLst>
                                      </p:cBhvr>
                                      <p:to>
                                        <p:strVal val="hidden"/>
                                      </p:to>
                                    </p:set>
                                  </p:childTnLst>
                                </p:cTn>
                              </p:par>
                              <p:par>
                                <p:cTn id="155" presetID="6" presetClass="emph" presetSubtype="0" decel="100000" fill="hold" grpId="1" nodeType="withEffect">
                                  <p:stCondLst>
                                    <p:cond delay="0"/>
                                  </p:stCondLst>
                                  <p:childTnLst>
                                    <p:animScale>
                                      <p:cBhvr>
                                        <p:cTn id="156" dur="500" fill="hold"/>
                                        <p:tgtEl>
                                          <p:spTgt spid="50"/>
                                        </p:tgtEl>
                                      </p:cBhvr>
                                      <p:by x="80000" y="80000"/>
                                    </p:animScale>
                                  </p:childTnLst>
                                </p:cTn>
                              </p:par>
                              <p:par>
                                <p:cTn id="157" presetID="42" presetClass="path" presetSubtype="0" decel="100000" fill="hold" grpId="2" nodeType="withEffect">
                                  <p:stCondLst>
                                    <p:cond delay="0"/>
                                  </p:stCondLst>
                                  <p:childTnLst>
                                    <p:animMotion origin="layout" path="M 3.87261E-6 1.48148E-6 L 0.03009 1.48148E-6 " pathEditMode="relative" rAng="0" ptsTypes="AA">
                                      <p:cBhvr>
                                        <p:cTn id="158" dur="500" fill="hold"/>
                                        <p:tgtEl>
                                          <p:spTgt spid="50"/>
                                        </p:tgtEl>
                                        <p:attrNameLst>
                                          <p:attrName>ppt_x</p:attrName>
                                          <p:attrName>ppt_y</p:attrName>
                                        </p:attrNameLst>
                                      </p:cBhvr>
                                      <p:rCtr x="1498" y="0"/>
                                    </p:animMotion>
                                  </p:childTnLst>
                                </p:cTn>
                              </p:par>
                              <p:par>
                                <p:cTn id="159" presetID="2" presetClass="entr" presetSubtype="4" decel="100000" fill="hold" grpId="0" nodeType="withEffect">
                                  <p:stCondLst>
                                    <p:cond delay="0"/>
                                  </p:stCondLst>
                                  <p:childTnLst>
                                    <p:set>
                                      <p:cBhvr>
                                        <p:cTn id="160" dur="1" fill="hold">
                                          <p:stCondLst>
                                            <p:cond delay="0"/>
                                          </p:stCondLst>
                                        </p:cTn>
                                        <p:tgtEl>
                                          <p:spTgt spid="51"/>
                                        </p:tgtEl>
                                        <p:attrNameLst>
                                          <p:attrName>style.visibility</p:attrName>
                                        </p:attrNameLst>
                                      </p:cBhvr>
                                      <p:to>
                                        <p:strVal val="visible"/>
                                      </p:to>
                                    </p:set>
                                    <p:anim calcmode="lin" valueType="num">
                                      <p:cBhvr additive="base">
                                        <p:cTn id="161" dur="500" fill="hold"/>
                                        <p:tgtEl>
                                          <p:spTgt spid="51"/>
                                        </p:tgtEl>
                                        <p:attrNameLst>
                                          <p:attrName>ppt_x</p:attrName>
                                        </p:attrNameLst>
                                      </p:cBhvr>
                                      <p:tavLst>
                                        <p:tav tm="0">
                                          <p:val>
                                            <p:strVal val="#ppt_x"/>
                                          </p:val>
                                        </p:tav>
                                        <p:tav tm="100000">
                                          <p:val>
                                            <p:strVal val="#ppt_x"/>
                                          </p:val>
                                        </p:tav>
                                      </p:tavLst>
                                    </p:anim>
                                    <p:anim calcmode="lin" valueType="num">
                                      <p:cBhvr additive="base">
                                        <p:cTn id="162" dur="500" fill="hold"/>
                                        <p:tgtEl>
                                          <p:spTgt spid="51"/>
                                        </p:tgtEl>
                                        <p:attrNameLst>
                                          <p:attrName>ppt_y</p:attrName>
                                        </p:attrNameLst>
                                      </p:cBhvr>
                                      <p:tavLst>
                                        <p:tav tm="0">
                                          <p:val>
                                            <p:strVal val="1+#ppt_h/2"/>
                                          </p:val>
                                        </p:tav>
                                        <p:tav tm="100000">
                                          <p:val>
                                            <p:strVal val="#ppt_y"/>
                                          </p:val>
                                        </p:tav>
                                      </p:tavLst>
                                    </p:anim>
                                  </p:childTnLst>
                                </p:cTn>
                              </p:par>
                              <p:par>
                                <p:cTn id="163" presetID="10" presetClass="exit" presetSubtype="0" fill="hold" grpId="1" nodeType="withEffect">
                                  <p:stCondLst>
                                    <p:cond delay="0"/>
                                  </p:stCondLst>
                                  <p:childTnLst>
                                    <p:animEffect transition="out" filter="fade">
                                      <p:cBhvr>
                                        <p:cTn id="164" dur="250"/>
                                        <p:tgtEl>
                                          <p:spTgt spid="51"/>
                                        </p:tgtEl>
                                      </p:cBhvr>
                                    </p:animEffect>
                                    <p:set>
                                      <p:cBhvr>
                                        <p:cTn id="165" dur="1" fill="hold">
                                          <p:stCondLst>
                                            <p:cond delay="249"/>
                                          </p:stCondLst>
                                        </p:cTn>
                                        <p:tgtEl>
                                          <p:spTgt spid="51"/>
                                        </p:tgtEl>
                                        <p:attrNameLst>
                                          <p:attrName>style.visibility</p:attrName>
                                        </p:attrNameLst>
                                      </p:cBhvr>
                                      <p:to>
                                        <p:strVal val="hidden"/>
                                      </p:to>
                                    </p:set>
                                  </p:childTnLst>
                                </p:cTn>
                              </p:par>
                              <p:par>
                                <p:cTn id="166" presetID="6" presetClass="emph" presetSubtype="0" decel="100000" fill="hold" grpId="2" nodeType="withEffect">
                                  <p:stCondLst>
                                    <p:cond delay="0"/>
                                  </p:stCondLst>
                                  <p:childTnLst>
                                    <p:animScale>
                                      <p:cBhvr>
                                        <p:cTn id="167" dur="500" fill="hold"/>
                                        <p:tgtEl>
                                          <p:spTgt spid="51"/>
                                        </p:tgtEl>
                                      </p:cBhvr>
                                      <p:by x="80000" y="80000"/>
                                    </p:animScale>
                                  </p:childTnLst>
                                </p:cTn>
                              </p:par>
                              <p:par>
                                <p:cTn id="168" presetID="42" presetClass="path" presetSubtype="0" decel="100000" fill="hold" grpId="3" nodeType="withEffect">
                                  <p:stCondLst>
                                    <p:cond delay="0"/>
                                  </p:stCondLst>
                                  <p:childTnLst>
                                    <p:animMotion origin="layout" path="M -0.02878 -4.44444E-6 L 2.03282E-6 -4.44444E-6 " pathEditMode="relative" rAng="0" ptsTypes="AA">
                                      <p:cBhvr>
                                        <p:cTn id="169" dur="500" spd="-100000" fill="hold"/>
                                        <p:tgtEl>
                                          <p:spTgt spid="51"/>
                                        </p:tgtEl>
                                        <p:attrNameLst>
                                          <p:attrName>ppt_x</p:attrName>
                                          <p:attrName>ppt_y</p:attrName>
                                        </p:attrNameLst>
                                      </p:cBhvr>
                                      <p:rCtr x="1432" y="0"/>
                                    </p:animMotion>
                                  </p:childTnLst>
                                </p:cTn>
                              </p:par>
                              <p:par>
                                <p:cTn id="170" presetID="1" presetClass="exit" presetSubtype="0" fill="hold" grpId="2" nodeType="withEffect">
                                  <p:stCondLst>
                                    <p:cond delay="0"/>
                                  </p:stCondLst>
                                  <p:childTnLst>
                                    <p:set>
                                      <p:cBhvr>
                                        <p:cTn id="171" dur="1" fill="hold">
                                          <p:stCondLst>
                                            <p:cond delay="0"/>
                                          </p:stCondLst>
                                        </p:cTn>
                                        <p:tgtEl>
                                          <p:spTgt spid="49"/>
                                        </p:tgtEl>
                                        <p:attrNameLst>
                                          <p:attrName>style.visibility</p:attrName>
                                        </p:attrNameLst>
                                      </p:cBhvr>
                                      <p:to>
                                        <p:strVal val="hidden"/>
                                      </p:to>
                                    </p:set>
                                  </p:childTnLst>
                                </p:cTn>
                              </p:par>
                              <p:par>
                                <p:cTn id="172" presetID="6" presetClass="emph" presetSubtype="0" accel="50000" decel="50000" fill="hold" grpId="6" nodeType="withEffect">
                                  <p:stCondLst>
                                    <p:cond delay="0"/>
                                  </p:stCondLst>
                                  <p:childTnLst>
                                    <p:animScale>
                                      <p:cBhvr>
                                        <p:cTn id="173" dur="200" fill="hold"/>
                                        <p:tgtEl>
                                          <p:spTgt spid="35"/>
                                        </p:tgtEl>
                                      </p:cBhvr>
                                      <p:by x="0" y="100000"/>
                                    </p:animScale>
                                  </p:childTnLst>
                                </p:cTn>
                              </p:par>
                              <p:par>
                                <p:cTn id="174" presetID="6" presetClass="emph" presetSubtype="0" accel="50000" decel="50000" fill="hold" grpId="7" nodeType="withEffect">
                                  <p:stCondLst>
                                    <p:cond delay="0"/>
                                  </p:stCondLst>
                                  <p:childTnLst>
                                    <p:animScale>
                                      <p:cBhvr>
                                        <p:cTn id="175" dur="200" fill="hold"/>
                                        <p:tgtEl>
                                          <p:spTgt spid="35"/>
                                        </p:tgtEl>
                                      </p:cBhvr>
                                      <p:by x="126000" y="126000"/>
                                    </p:animScale>
                                  </p:childTnLst>
                                </p:cTn>
                              </p:par>
                              <p:par>
                                <p:cTn id="176" presetID="10" presetClass="entr" presetSubtype="0" fill="hold" nodeType="withEffect">
                                  <p:stCondLst>
                                    <p:cond delay="400"/>
                                  </p:stCondLst>
                                  <p:childTnLst>
                                    <p:set>
                                      <p:cBhvr>
                                        <p:cTn id="177" dur="1" fill="hold">
                                          <p:stCondLst>
                                            <p:cond delay="0"/>
                                          </p:stCondLst>
                                        </p:cTn>
                                        <p:tgtEl>
                                          <p:spTgt spid="38"/>
                                        </p:tgtEl>
                                        <p:attrNameLst>
                                          <p:attrName>style.visibility</p:attrName>
                                        </p:attrNameLst>
                                      </p:cBhvr>
                                      <p:to>
                                        <p:strVal val="visible"/>
                                      </p:to>
                                    </p:set>
                                    <p:animEffect transition="in" filter="fade">
                                      <p:cBhvr>
                                        <p:cTn id="178" dur="1000"/>
                                        <p:tgtEl>
                                          <p:spTgt spid="38"/>
                                        </p:tgtEl>
                                      </p:cBhvr>
                                    </p:animEffect>
                                  </p:childTnLst>
                                </p:cTn>
                              </p:par>
                              <p:par>
                                <p:cTn id="179" presetID="63" presetClass="path" presetSubtype="0" decel="100000" fill="hold" nodeType="withEffect">
                                  <p:stCondLst>
                                    <p:cond delay="400"/>
                                  </p:stCondLst>
                                  <p:childTnLst>
                                    <p:animMotion origin="layout" path="M -0.02409 0 L 0 0 " pathEditMode="relative" rAng="0" ptsTypes="AA">
                                      <p:cBhvr>
                                        <p:cTn id="180" dur="1000" fill="hold"/>
                                        <p:tgtEl>
                                          <p:spTgt spid="38"/>
                                        </p:tgtEl>
                                        <p:attrNameLst>
                                          <p:attrName>ppt_x</p:attrName>
                                          <p:attrName>ppt_y</p:attrName>
                                        </p:attrNameLst>
                                      </p:cBhvr>
                                      <p:rCtr x="1198" y="0"/>
                                    </p:animMotion>
                                  </p:childTnLst>
                                </p:cTn>
                              </p:par>
                              <p:par>
                                <p:cTn id="181" presetID="6" presetClass="emph" presetSubtype="0" accel="100000" autoRev="1" fill="hold" nodeType="withEffect">
                                  <p:stCondLst>
                                    <p:cond delay="0"/>
                                  </p:stCondLst>
                                  <p:childTnLst>
                                    <p:animScale>
                                      <p:cBhvr>
                                        <p:cTn id="182" dur="500" fill="hold"/>
                                        <p:tgtEl>
                                          <p:spTgt spid="38"/>
                                        </p:tgtEl>
                                      </p:cBhvr>
                                      <p:by x="92000" y="9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3" grpId="2" animBg="1"/>
      <p:bldP spid="3" grpId="3" animBg="1"/>
      <p:bldP spid="3" grpId="4" animBg="1"/>
      <p:bldP spid="4" grpId="0" animBg="1"/>
      <p:bldP spid="4" grpId="1" animBg="1"/>
      <p:bldP spid="4" grpId="2" animBg="1"/>
      <p:bldP spid="4" grpId="3" animBg="1"/>
      <p:bldP spid="4" grpId="4" animBg="1"/>
      <p:bldP spid="5" grpId="0" animBg="1"/>
      <p:bldP spid="5" grpId="1" animBg="1"/>
      <p:bldP spid="5" grpId="2" animBg="1"/>
      <p:bldP spid="5" grpId="3" animBg="1"/>
      <p:bldP spid="5" grpId="4" animBg="1"/>
      <p:bldP spid="50" grpId="0" animBg="1"/>
      <p:bldP spid="50" grpId="1" animBg="1"/>
      <p:bldP spid="50" grpId="2" animBg="1"/>
      <p:bldP spid="50" grpId="3" animBg="1"/>
      <p:bldP spid="50" grpId="4" animBg="1"/>
      <p:bldP spid="51" grpId="0" animBg="1"/>
      <p:bldP spid="51" grpId="1" animBg="1"/>
      <p:bldP spid="51" grpId="2" animBg="1"/>
      <p:bldP spid="51" grpId="3" animBg="1"/>
      <p:bldP spid="51" grpId="4" animBg="1"/>
      <p:bldP spid="51" grpId="5" animBg="1"/>
      <p:bldP spid="49" grpId="0" animBg="1"/>
      <p:bldP spid="49" grpId="1" animBg="1"/>
      <p:bldP spid="49" grpId="2" animBg="1"/>
      <p:bldP spid="61" grpId="0" animBg="1"/>
      <p:bldP spid="61" grpId="1" animBg="1"/>
      <p:bldP spid="61" grpId="2" animBg="1"/>
      <p:bldP spid="61" grpId="3" animBg="1"/>
      <p:bldP spid="61" grpId="4" animBg="1"/>
      <p:bldP spid="61" grpId="5" animBg="1"/>
      <p:bldP spid="35" grpId="0" animBg="1"/>
      <p:bldP spid="35" grpId="1" animBg="1"/>
      <p:bldP spid="35" grpId="2" animBg="1"/>
      <p:bldP spid="35" grpId="3" animBg="1"/>
      <p:bldP spid="35" grpId="4" animBg="1"/>
      <p:bldP spid="35" grpId="5" animBg="1"/>
      <p:bldP spid="35" grpId="6" animBg="1"/>
      <p:bldP spid="35" grpId="7" animBg="1"/>
      <p:bldP spid="6" grpId="0" animBg="1"/>
      <p:bldP spid="6" grpId="1" animBg="1"/>
      <p:bldP spid="89" grpId="0"/>
      <p:bldP spid="89" grpId="1"/>
      <p:bldP spid="89" grpId="2"/>
      <p:bldP spid="89" grpId="3"/>
      <p:bldP spid="89" grpId="4"/>
      <p:bldP spid="90" grpId="0"/>
      <p:bldP spid="90" grpId="1"/>
      <p:bldP spid="90" grpId="2"/>
      <p:bldP spid="90" grpId="3"/>
      <p:bldP spid="90" grpId="4"/>
      <p:bldP spid="44" grpId="0"/>
      <p:bldP spid="44" grpId="1"/>
      <p:bldP spid="44" grpId="2"/>
      <p:bldP spid="44" grpId="3"/>
      <p:bldP spid="44" grpId="4"/>
      <p:bldP spid="36" grpId="0" animBg="1"/>
      <p:bldP spid="36" grpId="1" animBg="1"/>
      <p:bldP spid="36" grpId="2" animBg="1"/>
      <p:bldP spid="36" grpId="3" animBg="1"/>
      <p:bldP spid="36" grpId="4" animBg="1"/>
      <p:bldP spid="36" grpId="5" animBg="1"/>
      <p:bldP spid="37" grpId="0"/>
      <p:bldP spid="37" grpId="1"/>
      <p:bldP spid="37" grpId="2"/>
      <p:bldP spid="37" grpId="3"/>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p:cNvSpPr/>
          <p:nvPr/>
        </p:nvSpPr>
        <p:spPr bwMode="gray">
          <a:xfrm>
            <a:off x="1132890" y="1212861"/>
            <a:ext cx="2113927" cy="211477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7" rIns="91413" bIns="45707" rtlCol="0" anchor="ctr"/>
          <a:lstStyle/>
          <a:p>
            <a:pPr marL="0" marR="0" lvl="0" indent="0" algn="ctr" defTabSz="931175" rtl="0" eaLnBrk="1" fontAlgn="auto" latinLnBrk="0" hangingPunct="1">
              <a:lnSpc>
                <a:spcPct val="100000"/>
              </a:lnSpc>
              <a:spcBef>
                <a:spcPts val="0"/>
              </a:spcBef>
              <a:spcAft>
                <a:spcPts val="0"/>
              </a:spcAft>
              <a:buClrTx/>
              <a:buSzTx/>
              <a:buFontTx/>
              <a:buNone/>
              <a:tabLst/>
              <a:defRPr/>
            </a:pPr>
            <a:endParaRPr kumimoji="0" lang="en-US" sz="177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8" name="Oval 17"/>
          <p:cNvSpPr/>
          <p:nvPr/>
        </p:nvSpPr>
        <p:spPr bwMode="gray">
          <a:xfrm>
            <a:off x="1498382" y="1578500"/>
            <a:ext cx="1382943" cy="138350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7" rIns="91413" bIns="45707" rtlCol="0" anchor="ctr"/>
          <a:lstStyle/>
          <a:p>
            <a:pPr marL="0" marR="0" lvl="0" indent="0" algn="ctr" defTabSz="931175" rtl="0" eaLnBrk="1" fontAlgn="auto" latinLnBrk="0" hangingPunct="1">
              <a:lnSpc>
                <a:spcPct val="100000"/>
              </a:lnSpc>
              <a:spcBef>
                <a:spcPts val="0"/>
              </a:spcBef>
              <a:spcAft>
                <a:spcPts val="0"/>
              </a:spcAft>
              <a:buClrTx/>
              <a:buSzTx/>
              <a:buFontTx/>
              <a:buNone/>
              <a:tabLst/>
              <a:defRPr/>
            </a:pPr>
            <a:endParaRPr kumimoji="0" lang="en-US" sz="177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16" name="Picture 15"/>
          <p:cNvPicPr>
            <a:picLocks noChangeAspect="1"/>
          </p:cNvPicPr>
          <p:nvPr/>
        </p:nvPicPr>
        <p:blipFill>
          <a:blip r:embed="rId3">
            <a:duotone>
              <a:schemeClr val="accent2">
                <a:shade val="45000"/>
                <a:satMod val="135000"/>
              </a:schemeClr>
              <a:prstClr val="white"/>
            </a:duotone>
          </a:blip>
          <a:stretch>
            <a:fillRect/>
          </a:stretch>
        </p:blipFill>
        <p:spPr bwMode="gray">
          <a:xfrm>
            <a:off x="1642205" y="1887592"/>
            <a:ext cx="1084407" cy="676062"/>
          </a:xfrm>
          <a:prstGeom prst="rect">
            <a:avLst/>
          </a:prstGeom>
        </p:spPr>
      </p:pic>
      <p:pic>
        <p:nvPicPr>
          <p:cNvPr id="4" name="Picture 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35247" y="3475732"/>
            <a:ext cx="4155860" cy="1512842"/>
          </a:xfrm>
          <a:prstGeom prst="rect">
            <a:avLst/>
          </a:prstGeom>
        </p:spPr>
      </p:pic>
      <p:pic>
        <p:nvPicPr>
          <p:cNvPr id="5" name="Picture 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6335" y="3111946"/>
            <a:ext cx="3633295" cy="1008406"/>
          </a:xfrm>
          <a:prstGeom prst="rect">
            <a:avLst/>
          </a:prstGeom>
        </p:spPr>
      </p:pic>
      <p:pic>
        <p:nvPicPr>
          <p:cNvPr id="6" name="Picture 5"/>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gray">
          <a:xfrm>
            <a:off x="296332" y="2276270"/>
            <a:ext cx="4115616" cy="1779138"/>
          </a:xfrm>
          <a:prstGeom prst="rect">
            <a:avLst/>
          </a:prstGeom>
        </p:spPr>
      </p:pic>
      <p:sp>
        <p:nvSpPr>
          <p:cNvPr id="23" name="TextBox 22"/>
          <p:cNvSpPr txBox="1"/>
          <p:nvPr/>
        </p:nvSpPr>
        <p:spPr>
          <a:xfrm>
            <a:off x="5151703" y="1003772"/>
            <a:ext cx="7076939" cy="1149455"/>
          </a:xfrm>
          <a:prstGeom prst="rect">
            <a:avLst/>
          </a:prstGeom>
          <a:noFill/>
        </p:spPr>
        <p:txBody>
          <a:bodyPr wrap="square" lIns="182729" tIns="146182" rIns="182729" bIns="182729" rtlCol="0" anchor="t">
            <a:noAutofit/>
          </a:bodyPr>
          <a:lstStyle/>
          <a:p>
            <a:pPr marL="0" marR="0" lvl="0" indent="0" algn="l" defTabSz="577482"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Explore our </a:t>
            </a:r>
            <a:r>
              <a:rPr kumimoji="0" lang="en-US" sz="3600"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developer center</a:t>
            </a:r>
            <a:endPar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a:p>
            <a:pPr marL="52351" marR="0" lvl="1" indent="0" algn="l" defTabSz="57748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http://dev.office.com</a:t>
            </a:r>
            <a:endPar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p:txBody>
      </p:sp>
      <p:sp>
        <p:nvSpPr>
          <p:cNvPr id="3" name="TextBox 2"/>
          <p:cNvSpPr txBox="1"/>
          <p:nvPr/>
        </p:nvSpPr>
        <p:spPr>
          <a:xfrm>
            <a:off x="5151703" y="152683"/>
            <a:ext cx="4198048" cy="1001456"/>
          </a:xfrm>
          <a:prstGeom prst="rect">
            <a:avLst/>
          </a:prstGeom>
          <a:noFill/>
        </p:spPr>
        <p:txBody>
          <a:bodyPr wrap="none" lIns="182729" tIns="146182" rIns="182729" bIns="146182" rtlCol="0">
            <a:spAutoFit/>
          </a:bodyPr>
          <a:lstStyle/>
          <a:p>
            <a:pPr marL="0" marR="0" lvl="0" indent="0" algn="l" defTabSz="931920" rtl="0" eaLnBrk="1" fontAlgn="auto" latinLnBrk="0" hangingPunct="1">
              <a:lnSpc>
                <a:spcPct val="90000"/>
              </a:lnSpc>
              <a:spcBef>
                <a:spcPts val="0"/>
              </a:spcBef>
              <a:spcAft>
                <a:spcPts val="600"/>
              </a:spcAft>
              <a:buClrTx/>
              <a:buSzTx/>
              <a:buFontTx/>
              <a:buNone/>
              <a:tabLst/>
              <a:defRPr/>
            </a:pPr>
            <a:r>
              <a:rPr kumimoji="0" lang="en-US" sz="4998"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Calls to action</a:t>
            </a:r>
          </a:p>
        </p:txBody>
      </p:sp>
      <p:sp>
        <p:nvSpPr>
          <p:cNvPr id="14" name="TextBox 13"/>
          <p:cNvSpPr txBox="1"/>
          <p:nvPr/>
        </p:nvSpPr>
        <p:spPr>
          <a:xfrm>
            <a:off x="5151702" y="4983902"/>
            <a:ext cx="7076939" cy="1260422"/>
          </a:xfrm>
          <a:prstGeom prst="rect">
            <a:avLst/>
          </a:prstGeom>
          <a:noFill/>
        </p:spPr>
        <p:txBody>
          <a:bodyPr wrap="square" lIns="182729" tIns="146182" rIns="182729" bIns="149175" rtlCol="0" anchor="t">
            <a:noAutofit/>
          </a:bodyPr>
          <a:lstStyle/>
          <a:p>
            <a:pPr marL="0" marR="0" lvl="0" indent="0" algn="l" defTabSz="577482" rtl="0" eaLnBrk="1" fontAlgn="auto" latinLnBrk="0" hangingPunct="1">
              <a:lnSpc>
                <a:spcPct val="100000"/>
              </a:lnSpc>
              <a:spcBef>
                <a:spcPts val="1998"/>
              </a:spcBef>
              <a:spcAft>
                <a:spcPts val="0"/>
              </a:spcAft>
              <a:buClrTx/>
              <a:buSzTx/>
              <a:buFontTx/>
              <a:buNone/>
              <a:tabLst/>
              <a:defRPr/>
            </a:pP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Give feedback </a:t>
            </a:r>
            <a:b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b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Drive our roadmap http://aka.ms/OfficeDevFeedback</a:t>
            </a:r>
            <a:endParaRPr kumimoji="0" lang="en-US" sz="20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PMingLiU-ExtB" panose="02020500000000000000" pitchFamily="18" charset="-120"/>
              <a:cs typeface="Segoe UI Light" panose="020B0502040204020203" pitchFamily="34" charset="0"/>
            </a:endParaRPr>
          </a:p>
        </p:txBody>
      </p:sp>
      <p:sp>
        <p:nvSpPr>
          <p:cNvPr id="15" name="TextBox 14"/>
          <p:cNvSpPr txBox="1"/>
          <p:nvPr/>
        </p:nvSpPr>
        <p:spPr>
          <a:xfrm>
            <a:off x="5151702" y="3824617"/>
            <a:ext cx="7076939" cy="1260422"/>
          </a:xfrm>
          <a:prstGeom prst="rect">
            <a:avLst/>
          </a:prstGeom>
          <a:noFill/>
        </p:spPr>
        <p:txBody>
          <a:bodyPr wrap="square" lIns="182729" tIns="146182" rIns="182729" bIns="149175" rtlCol="0" anchor="t">
            <a:noAutofit/>
          </a:bodyPr>
          <a:lstStyle/>
          <a:p>
            <a:pPr marL="0" marR="0" lvl="1" indent="0" algn="l" defTabSz="577482"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Get answers</a:t>
            </a:r>
          </a:p>
          <a:p>
            <a:pPr marL="0" marR="0" lvl="1" indent="0" algn="l" defTabSz="57748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http://aka.ms/AskSharePoint</a:t>
            </a:r>
          </a:p>
          <a:p>
            <a:pPr marL="0" marR="0" lvl="1" indent="0" algn="l" defTabSz="57748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http://aka.ms/AskOffice</a:t>
            </a:r>
            <a:endPar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p:txBody>
      </p:sp>
      <p:sp>
        <p:nvSpPr>
          <p:cNvPr id="19" name="TextBox 18"/>
          <p:cNvSpPr txBox="1"/>
          <p:nvPr/>
        </p:nvSpPr>
        <p:spPr>
          <a:xfrm>
            <a:off x="5151702" y="2917761"/>
            <a:ext cx="7076939" cy="1115941"/>
          </a:xfrm>
          <a:prstGeom prst="rect">
            <a:avLst/>
          </a:prstGeom>
          <a:noFill/>
        </p:spPr>
        <p:txBody>
          <a:bodyPr wrap="square" lIns="182729" tIns="146182" rIns="182729" bIns="182729" rtlCol="0" anchor="t">
            <a:noAutofit/>
          </a:bodyPr>
          <a:lstStyle/>
          <a:p>
            <a:pPr marL="0" marR="0" lvl="0" indent="0" algn="l" defTabSz="577482"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Play with our code samples</a:t>
            </a:r>
            <a:b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b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a:t>
            </a:r>
            <a:r>
              <a:rPr kumimoji="0" lang="en-US" sz="1800"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://dev.office.com/code-samples</a:t>
            </a:r>
            <a:endPar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endParaRPr>
          </a:p>
        </p:txBody>
      </p:sp>
      <p:grpSp>
        <p:nvGrpSpPr>
          <p:cNvPr id="28" name="Group 27"/>
          <p:cNvGrpSpPr/>
          <p:nvPr/>
        </p:nvGrpSpPr>
        <p:grpSpPr>
          <a:xfrm>
            <a:off x="663261" y="4170870"/>
            <a:ext cx="3949710" cy="2167999"/>
            <a:chOff x="-2301875" y="-2038350"/>
            <a:chExt cx="1924050" cy="1055688"/>
          </a:xfrm>
        </p:grpSpPr>
        <p:sp>
          <p:nvSpPr>
            <p:cNvPr id="10"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11"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12"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13"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22"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24"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25"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26" name="TextBox 25"/>
          <p:cNvSpPr txBox="1"/>
          <p:nvPr/>
        </p:nvSpPr>
        <p:spPr>
          <a:xfrm>
            <a:off x="5151702" y="1944142"/>
            <a:ext cx="7076939" cy="1115941"/>
          </a:xfrm>
          <a:prstGeom prst="rect">
            <a:avLst/>
          </a:prstGeom>
          <a:noFill/>
        </p:spPr>
        <p:txBody>
          <a:bodyPr wrap="square" lIns="182729" tIns="146182" rIns="182729" bIns="182729" rtlCol="0" anchor="t">
            <a:noAutofit/>
          </a:bodyPr>
          <a:lstStyle/>
          <a:p>
            <a:pPr marL="0" marR="0" lvl="0" indent="0" algn="l" defTabSz="577482"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Jumpstart into our training</a:t>
            </a: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
            </a:r>
            <a:b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b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a:t>
            </a:r>
            <a:r>
              <a:rPr kumimoji="0" lang="en-US" sz="1800"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://dev.office.com/training</a:t>
            </a:r>
            <a:endPar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endParaRPr>
          </a:p>
        </p:txBody>
      </p:sp>
    </p:spTree>
    <p:extLst>
      <p:ext uri="{BB962C8B-B14F-4D97-AF65-F5344CB8AC3E}">
        <p14:creationId xmlns:p14="http://schemas.microsoft.com/office/powerpoint/2010/main" val="115233949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childTnLst>
                                </p:cTn>
                              </p:par>
                              <p:par>
                                <p:cTn id="8" presetID="63" presetClass="path" presetSubtype="0" decel="100000" fill="hold" grpId="1" nodeType="withEffect">
                                  <p:stCondLst>
                                    <p:cond delay="0"/>
                                  </p:stCondLst>
                                  <p:childTnLst>
                                    <p:animMotion origin="layout" path="M -0.02412 -9.98638E-8 L -8.88435E-7 -9.98638E-8 " pathEditMode="relative" rAng="0" ptsTypes="AA">
                                      <p:cBhvr>
                                        <p:cTn id="9" dur="1000" fill="hold"/>
                                        <p:tgtEl>
                                          <p:spTgt spid="23"/>
                                        </p:tgtEl>
                                        <p:attrNameLst>
                                          <p:attrName>ppt_x</p:attrName>
                                          <p:attrName>ppt_y</p:attrName>
                                        </p:attrNameLst>
                                      </p:cBhvr>
                                      <p:rCtr x="1200" y="0"/>
                                    </p:animMotion>
                                  </p:childTnLst>
                                </p:cTn>
                              </p:par>
                              <p:par>
                                <p:cTn id="10" presetID="10" presetClass="entr" presetSubtype="0" fill="hold" grpId="0" nodeType="withEffect">
                                  <p:stCondLst>
                                    <p:cond delay="25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childTnLst>
                                </p:cTn>
                              </p:par>
                              <p:par>
                                <p:cTn id="13" presetID="63" presetClass="path" presetSubtype="0" decel="100000" fill="hold" grpId="1" nodeType="withEffect">
                                  <p:stCondLst>
                                    <p:cond delay="250"/>
                                  </p:stCondLst>
                                  <p:childTnLst>
                                    <p:animMotion origin="layout" path="M -0.02412 3.9537E-6 L -8.88435E-7 3.9537E-6 " pathEditMode="relative" rAng="0" ptsTypes="AA">
                                      <p:cBhvr>
                                        <p:cTn id="14" dur="1000" fill="hold"/>
                                        <p:tgtEl>
                                          <p:spTgt spid="14"/>
                                        </p:tgtEl>
                                        <p:attrNameLst>
                                          <p:attrName>ppt_x</p:attrName>
                                          <p:attrName>ppt_y</p:attrName>
                                        </p:attrNameLst>
                                      </p:cBhvr>
                                      <p:rCtr x="1200" y="0"/>
                                    </p:animMotion>
                                  </p:childTnLst>
                                </p:cTn>
                              </p:par>
                              <p:par>
                                <p:cTn id="15" presetID="10" presetClass="entr" presetSubtype="0" fill="hold" nodeType="withEffect">
                                  <p:stCondLst>
                                    <p:cond delay="75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2000"/>
                                        <p:tgtEl>
                                          <p:spTgt spid="4"/>
                                        </p:tgtEl>
                                      </p:cBhvr>
                                    </p:animEffect>
                                  </p:childTnLst>
                                </p:cTn>
                              </p:par>
                              <p:par>
                                <p:cTn id="18" presetID="10" presetClass="entr" presetSubtype="0" fill="hold" nodeType="withEffect">
                                  <p:stCondLst>
                                    <p:cond delay="40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2000"/>
                                        <p:tgtEl>
                                          <p:spTgt spid="6"/>
                                        </p:tgtEl>
                                      </p:cBhvr>
                                    </p:animEffect>
                                  </p:childTnLst>
                                </p:cTn>
                              </p:par>
                              <p:par>
                                <p:cTn id="21" presetID="10" presetClass="entr" presetSubtype="0" fill="hold" nodeType="withEffect">
                                  <p:stCondLst>
                                    <p:cond delay="8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2000"/>
                                        <p:tgtEl>
                                          <p:spTgt spid="5"/>
                                        </p:tgtEl>
                                      </p:cBhvr>
                                    </p:animEffect>
                                  </p:childTnLst>
                                </p:cTn>
                              </p:par>
                              <p:par>
                                <p:cTn id="24" presetID="53" presetClass="entr" presetSubtype="16" fill="hold" grpId="0" nodeType="withEffect">
                                  <p:stCondLst>
                                    <p:cond delay="80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par>
                                <p:cTn id="29" presetID="53" presetClass="entr" presetSubtype="16" fill="hold" grpId="0" nodeType="withEffect">
                                  <p:stCondLst>
                                    <p:cond delay="1000"/>
                                  </p:stCondLst>
                                  <p:childTnLst>
                                    <p:set>
                                      <p:cBhvr>
                                        <p:cTn id="30" dur="1" fill="hold">
                                          <p:stCondLst>
                                            <p:cond delay="0"/>
                                          </p:stCondLst>
                                        </p:cTn>
                                        <p:tgtEl>
                                          <p:spTgt spid="18"/>
                                        </p:tgtEl>
                                        <p:attrNameLst>
                                          <p:attrName>style.visibility</p:attrName>
                                        </p:attrNameLst>
                                      </p:cBhvr>
                                      <p:to>
                                        <p:strVal val="visible"/>
                                      </p:to>
                                    </p:set>
                                    <p:anim calcmode="lin" valueType="num">
                                      <p:cBhvr>
                                        <p:cTn id="31" dur="500" fill="hold"/>
                                        <p:tgtEl>
                                          <p:spTgt spid="18"/>
                                        </p:tgtEl>
                                        <p:attrNameLst>
                                          <p:attrName>ppt_w</p:attrName>
                                        </p:attrNameLst>
                                      </p:cBhvr>
                                      <p:tavLst>
                                        <p:tav tm="0">
                                          <p:val>
                                            <p:fltVal val="0"/>
                                          </p:val>
                                        </p:tav>
                                        <p:tav tm="100000">
                                          <p:val>
                                            <p:strVal val="#ppt_w"/>
                                          </p:val>
                                        </p:tav>
                                      </p:tavLst>
                                    </p:anim>
                                    <p:anim calcmode="lin" valueType="num">
                                      <p:cBhvr>
                                        <p:cTn id="32" dur="500" fill="hold"/>
                                        <p:tgtEl>
                                          <p:spTgt spid="18"/>
                                        </p:tgtEl>
                                        <p:attrNameLst>
                                          <p:attrName>ppt_h</p:attrName>
                                        </p:attrNameLst>
                                      </p:cBhvr>
                                      <p:tavLst>
                                        <p:tav tm="0">
                                          <p:val>
                                            <p:fltVal val="0"/>
                                          </p:val>
                                        </p:tav>
                                        <p:tav tm="100000">
                                          <p:val>
                                            <p:strVal val="#ppt_h"/>
                                          </p:val>
                                        </p:tav>
                                      </p:tavLst>
                                    </p:anim>
                                    <p:animEffect transition="in" filter="fade">
                                      <p:cBhvr>
                                        <p:cTn id="33" dur="500"/>
                                        <p:tgtEl>
                                          <p:spTgt spid="18"/>
                                        </p:tgtEl>
                                      </p:cBhvr>
                                    </p:animEffect>
                                  </p:childTnLst>
                                </p:cTn>
                              </p:par>
                              <p:par>
                                <p:cTn id="34" presetID="53" presetClass="entr" presetSubtype="16" fill="hold" nodeType="withEffect">
                                  <p:stCondLst>
                                    <p:cond delay="1200"/>
                                  </p:stCondLst>
                                  <p:childTnLst>
                                    <p:set>
                                      <p:cBhvr>
                                        <p:cTn id="35" dur="1" fill="hold">
                                          <p:stCondLst>
                                            <p:cond delay="0"/>
                                          </p:stCondLst>
                                        </p:cTn>
                                        <p:tgtEl>
                                          <p:spTgt spid="16"/>
                                        </p:tgtEl>
                                        <p:attrNameLst>
                                          <p:attrName>style.visibility</p:attrName>
                                        </p:attrNameLst>
                                      </p:cBhvr>
                                      <p:to>
                                        <p:strVal val="visible"/>
                                      </p:to>
                                    </p:set>
                                    <p:anim calcmode="lin" valueType="num">
                                      <p:cBhvr>
                                        <p:cTn id="36" dur="500" fill="hold"/>
                                        <p:tgtEl>
                                          <p:spTgt spid="16"/>
                                        </p:tgtEl>
                                        <p:attrNameLst>
                                          <p:attrName>ppt_w</p:attrName>
                                        </p:attrNameLst>
                                      </p:cBhvr>
                                      <p:tavLst>
                                        <p:tav tm="0">
                                          <p:val>
                                            <p:fltVal val="0"/>
                                          </p:val>
                                        </p:tav>
                                        <p:tav tm="100000">
                                          <p:val>
                                            <p:strVal val="#ppt_w"/>
                                          </p:val>
                                        </p:tav>
                                      </p:tavLst>
                                    </p:anim>
                                    <p:anim calcmode="lin" valueType="num">
                                      <p:cBhvr>
                                        <p:cTn id="37" dur="500" fill="hold"/>
                                        <p:tgtEl>
                                          <p:spTgt spid="16"/>
                                        </p:tgtEl>
                                        <p:attrNameLst>
                                          <p:attrName>ppt_h</p:attrName>
                                        </p:attrNameLst>
                                      </p:cBhvr>
                                      <p:tavLst>
                                        <p:tav tm="0">
                                          <p:val>
                                            <p:fltVal val="0"/>
                                          </p:val>
                                        </p:tav>
                                        <p:tav tm="100000">
                                          <p:val>
                                            <p:strVal val="#ppt_h"/>
                                          </p:val>
                                        </p:tav>
                                      </p:tavLst>
                                    </p:anim>
                                    <p:animEffect transition="in" filter="fade">
                                      <p:cBhvr>
                                        <p:cTn id="38" dur="500"/>
                                        <p:tgtEl>
                                          <p:spTgt spid="16"/>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1000"/>
                                        <p:tgtEl>
                                          <p:spTgt spid="15"/>
                                        </p:tgtEl>
                                      </p:cBhvr>
                                    </p:animEffect>
                                  </p:childTnLst>
                                </p:cTn>
                              </p:par>
                              <p:par>
                                <p:cTn id="42" presetID="63" presetClass="path" presetSubtype="0" decel="100000" fill="hold" grpId="1" nodeType="withEffect">
                                  <p:stCondLst>
                                    <p:cond delay="250"/>
                                  </p:stCondLst>
                                  <p:childTnLst>
                                    <p:animMotion origin="layout" path="M -0.02412 -3.68134E-6 L -8.88435E-7 -3.68134E-6 " pathEditMode="relative" rAng="0" ptsTypes="AA">
                                      <p:cBhvr>
                                        <p:cTn id="43" dur="1000" fill="hold"/>
                                        <p:tgtEl>
                                          <p:spTgt spid="15"/>
                                        </p:tgtEl>
                                        <p:attrNameLst>
                                          <p:attrName>ppt_x</p:attrName>
                                          <p:attrName>ppt_y</p:attrName>
                                        </p:attrNameLst>
                                      </p:cBhvr>
                                      <p:rCtr x="1200" y="0"/>
                                    </p:animMotion>
                                  </p:childTnLst>
                                </p:cTn>
                              </p:par>
                              <p:par>
                                <p:cTn id="44" presetID="10" presetClass="entr" presetSubtype="0" fill="hold" grpId="0"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1000"/>
                                        <p:tgtEl>
                                          <p:spTgt spid="19"/>
                                        </p:tgtEl>
                                      </p:cBhvr>
                                    </p:animEffect>
                                  </p:childTnLst>
                                </p:cTn>
                              </p:par>
                              <p:par>
                                <p:cTn id="47" presetID="63" presetClass="path" presetSubtype="0" decel="100000" fill="hold" grpId="1" nodeType="withEffect">
                                  <p:stCondLst>
                                    <p:cond delay="0"/>
                                  </p:stCondLst>
                                  <p:childTnLst>
                                    <p:animMotion origin="layout" path="M -0.02412 2.38765E-6 L -8.88435E-7 2.38765E-6 " pathEditMode="relative" rAng="0" ptsTypes="AA">
                                      <p:cBhvr>
                                        <p:cTn id="48" dur="1000" fill="hold"/>
                                        <p:tgtEl>
                                          <p:spTgt spid="19"/>
                                        </p:tgtEl>
                                        <p:attrNameLst>
                                          <p:attrName>ppt_x</p:attrName>
                                          <p:attrName>ppt_y</p:attrName>
                                        </p:attrNameLst>
                                      </p:cBhvr>
                                      <p:rCtr x="1200" y="0"/>
                                    </p:animMotion>
                                  </p:childTnLst>
                                </p:cTn>
                              </p:par>
                              <p:par>
                                <p:cTn id="49" presetID="10" presetClass="entr" presetSubtype="0" fill="hold" nodeType="withEffect">
                                  <p:stCondLst>
                                    <p:cond delay="75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1000"/>
                                        <p:tgtEl>
                                          <p:spTgt spid="28"/>
                                        </p:tgtEl>
                                      </p:cBhvr>
                                    </p:animEffect>
                                  </p:childTnLst>
                                </p:cTn>
                              </p:par>
                              <p:par>
                                <p:cTn id="52" presetID="63" presetClass="path" presetSubtype="0" decel="100000" fill="hold" nodeType="withEffect">
                                  <p:stCondLst>
                                    <p:cond delay="750"/>
                                  </p:stCondLst>
                                  <p:childTnLst>
                                    <p:animMotion origin="layout" path="M -0.0241 2.59259E-6 L 4.92837E-6 2.59259E-6 " pathEditMode="relative" rAng="0" ptsTypes="AA">
                                      <p:cBhvr>
                                        <p:cTn id="53" dur="1000" fill="hold"/>
                                        <p:tgtEl>
                                          <p:spTgt spid="28"/>
                                        </p:tgtEl>
                                        <p:attrNameLst>
                                          <p:attrName>ppt_x</p:attrName>
                                          <p:attrName>ppt_y</p:attrName>
                                        </p:attrNameLst>
                                      </p:cBhvr>
                                      <p:rCtr x="1198" y="0"/>
                                    </p:animMotion>
                                  </p:childTnLst>
                                </p:cTn>
                              </p:par>
                              <p:par>
                                <p:cTn id="54" presetID="10" presetClass="entr" presetSubtype="0" fill="hold" grpId="0" nodeType="with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1000"/>
                                        <p:tgtEl>
                                          <p:spTgt spid="26"/>
                                        </p:tgtEl>
                                      </p:cBhvr>
                                    </p:animEffect>
                                  </p:childTnLst>
                                </p:cTn>
                              </p:par>
                              <p:par>
                                <p:cTn id="57" presetID="63" presetClass="path" presetSubtype="0" decel="100000" fill="hold" grpId="1" nodeType="withEffect">
                                  <p:stCondLst>
                                    <p:cond delay="0"/>
                                  </p:stCondLst>
                                  <p:childTnLst>
                                    <p:animMotion origin="layout" path="M -0.02412 2.38765E-6 L -8.88435E-7 2.38765E-6 " pathEditMode="relative" rAng="0" ptsTypes="AA">
                                      <p:cBhvr>
                                        <p:cTn id="58" dur="1000" fill="hold"/>
                                        <p:tgtEl>
                                          <p:spTgt spid="26"/>
                                        </p:tgtEl>
                                        <p:attrNameLst>
                                          <p:attrName>ppt_x</p:attrName>
                                          <p:attrName>ppt_y</p:attrName>
                                        </p:attrNameLst>
                                      </p:cBhvr>
                                      <p:rCtr x="12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3" grpId="0"/>
      <p:bldP spid="23" grpId="1"/>
      <p:bldP spid="14" grpId="0"/>
      <p:bldP spid="14" grpId="1"/>
      <p:bldP spid="15" grpId="0"/>
      <p:bldP spid="15" grpId="1"/>
      <p:bldP spid="19" grpId="0"/>
      <p:bldP spid="19" grpId="1"/>
      <p:bldP spid="26" grpId="0"/>
      <p:bldP spid="26"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523037" y="330827"/>
            <a:ext cx="6319514" cy="5376911"/>
          </a:xfrm>
          <a:prstGeom prst="rect">
            <a:avLst/>
          </a:prstGeom>
          <a:noFill/>
        </p:spPr>
        <p:txBody>
          <a:bodyPr wrap="square" lIns="182753" tIns="146204" rIns="182753" bIns="146204" rtlCol="0">
            <a:spAutoFit/>
          </a:bodyPr>
          <a:lstStyle/>
          <a:p>
            <a:pPr marL="0" marR="0" lvl="1" indent="0" algn="l" defTabSz="577482" rtl="0" eaLnBrk="1" fontAlgn="auto" latinLnBrk="0" hangingPunct="1">
              <a:lnSpc>
                <a:spcPct val="90000"/>
              </a:lnSpc>
              <a:spcBef>
                <a:spcPts val="600"/>
              </a:spcBef>
              <a:spcAft>
                <a:spcPts val="1000"/>
              </a:spcAft>
              <a:buClrTx/>
              <a:buSzTx/>
              <a:buFontTx/>
              <a:buNone/>
              <a:tabLst/>
              <a:defRPr/>
            </a:pPr>
            <a:r>
              <a:rPr kumimoji="0" lang="en-US" sz="3996"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Transform your code</a:t>
            </a:r>
            <a:r>
              <a:rPr kumimoji="0" lang="en-US" sz="1998"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
            </a:r>
            <a:br>
              <a:rPr kumimoji="0" lang="en-US" sz="1998"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br>
            <a:r>
              <a:rPr kumimoji="0" lang="en-US" sz="1998"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Providing </a:t>
            </a: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App Model Patterns for common </a:t>
            </a:r>
            <a:b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b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Full Trust Code scenarios</a:t>
            </a:r>
            <a:endParaRPr kumimoji="0" lang="en-US" sz="2398" b="1"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endParaRPr>
          </a:p>
          <a:p>
            <a:pPr marL="0" marR="0" lvl="0" indent="0" algn="l" defTabSz="932098" rtl="0" eaLnBrk="1" fontAlgn="auto" latinLnBrk="0" hangingPunct="1">
              <a:lnSpc>
                <a:spcPct val="90000"/>
              </a:lnSpc>
              <a:spcBef>
                <a:spcPts val="0"/>
              </a:spcBef>
              <a:spcAft>
                <a:spcPts val="0"/>
              </a:spcAft>
              <a:buClrTx/>
              <a:buSzTx/>
              <a:buFontTx/>
              <a:buNone/>
              <a:tabLst/>
              <a:defRPr/>
            </a:pPr>
            <a:r>
              <a:rPr kumimoji="0" lang="en-US" sz="3996"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60</a:t>
            </a:r>
            <a:r>
              <a:rPr kumimoji="0" lang="en-US" sz="3996"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 Visual Studio projects</a:t>
            </a:r>
            <a:br>
              <a:rPr kumimoji="0" lang="en-US" sz="3996"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br>
            <a:r>
              <a:rPr kumimoji="0" lang="en-US" sz="3197"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Common scenarios</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Branding</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Site provisioning</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Remote event receivers </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Large file support</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Taxonomy driven navigation</a:t>
            </a:r>
          </a:p>
          <a:p>
            <a:pPr marL="234787" marR="0" lvl="1" indent="-234787" algn="l" defTabSz="577482" rtl="0" eaLnBrk="1" fontAlgn="auto" latinLnBrk="0" hangingPunct="1">
              <a:lnSpc>
                <a:spcPct val="90000"/>
              </a:lnSpc>
              <a:spcBef>
                <a:spcPts val="300"/>
              </a:spcBef>
              <a:spcAft>
                <a:spcPts val="100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And much more…</a:t>
            </a:r>
            <a:endParaRPr kumimoji="0" lang="en-US" sz="23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endParaRPr>
          </a:p>
          <a:p>
            <a:pPr marL="0" marR="0" lvl="0" indent="0" algn="l" defTabSz="932098" rtl="0" eaLnBrk="1" fontAlgn="auto" latinLnBrk="0" hangingPunct="1">
              <a:lnSpc>
                <a:spcPct val="90000"/>
              </a:lnSpc>
              <a:spcBef>
                <a:spcPts val="0"/>
              </a:spcBef>
              <a:spcAft>
                <a:spcPts val="0"/>
              </a:spcAft>
              <a:buClrTx/>
              <a:buSzTx/>
              <a:buFontTx/>
              <a:buNone/>
              <a:tabLst/>
              <a:defRPr/>
            </a:pPr>
            <a:r>
              <a:rPr kumimoji="0" lang="en-US" sz="3996"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Contribute</a:t>
            </a:r>
          </a:p>
          <a:p>
            <a:pPr marL="0" marR="0" lvl="1" indent="0" algn="l" defTabSz="577482" rtl="0" eaLnBrk="1" fontAlgn="auto" latinLnBrk="0" hangingPunct="1">
              <a:lnSpc>
                <a:spcPct val="90000"/>
              </a:lnSpc>
              <a:spcBef>
                <a:spcPts val="0"/>
              </a:spcBef>
              <a:spcAft>
                <a:spcPts val="0"/>
              </a:spcAft>
              <a:buClrTx/>
              <a:buSzTx/>
              <a:buFontTx/>
              <a:buNone/>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Open source coming soon!</a:t>
            </a:r>
          </a:p>
        </p:txBody>
      </p:sp>
      <p:sp>
        <p:nvSpPr>
          <p:cNvPr id="10" name="Rectangle 9" hidden="1"/>
          <p:cNvSpPr/>
          <p:nvPr/>
        </p:nvSpPr>
        <p:spPr bwMode="auto">
          <a:xfrm>
            <a:off x="5001" y="1361844"/>
            <a:ext cx="6297306" cy="5631277"/>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53" tIns="146204" rIns="182753" bIns="146204" numCol="1" spcCol="0" rtlCol="0" fromWordArt="0" anchor="t" anchorCtr="0" forceAA="0" compatLnSpc="1">
            <a:prstTxWarp prst="textNoShape">
              <a:avLst/>
            </a:prstTxWarp>
            <a:noAutofit/>
          </a:bodyPr>
          <a:lstStyle/>
          <a:p>
            <a:pPr marL="0" marR="0" lvl="0" indent="0" algn="ctr" defTabSz="931829" rtl="0" eaLnBrk="1" fontAlgn="base" latinLnBrk="0" hangingPunct="1">
              <a:lnSpc>
                <a:spcPct val="90000"/>
              </a:lnSpc>
              <a:spcBef>
                <a:spcPct val="0"/>
              </a:spcBef>
              <a:spcAft>
                <a:spcPct val="0"/>
              </a:spcAft>
              <a:buClrTx/>
              <a:buSzTx/>
              <a:buFontTx/>
              <a:buNone/>
              <a:tabLst/>
              <a:defRPr/>
            </a:pPr>
            <a:endParaRPr kumimoji="0" lang="en-US" sz="23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Box 4"/>
          <p:cNvSpPr txBox="1"/>
          <p:nvPr/>
        </p:nvSpPr>
        <p:spPr>
          <a:xfrm>
            <a:off x="6333506" y="5707738"/>
            <a:ext cx="6102969" cy="987460"/>
          </a:xfrm>
          <a:prstGeom prst="rect">
            <a:avLst/>
          </a:prstGeom>
          <a:noFill/>
        </p:spPr>
        <p:txBody>
          <a:bodyPr wrap="none" lIns="182729" tIns="146182" rIns="182729" bIns="146182" rtlCol="0">
            <a:spAutoFit/>
          </a:bodyPr>
          <a:lstStyle/>
          <a:p>
            <a:pPr marL="0" marR="0" lvl="0" indent="0" algn="l" defTabSz="931920" rtl="0" eaLnBrk="1" fontAlgn="auto" latinLnBrk="0" hangingPunct="1">
              <a:lnSpc>
                <a:spcPct val="90000"/>
              </a:lnSpc>
              <a:spcBef>
                <a:spcPts val="0"/>
              </a:spcBef>
              <a:spcAft>
                <a:spcPts val="600"/>
              </a:spcAft>
              <a:buClrTx/>
              <a:buSzTx/>
              <a:buFontTx/>
              <a:buNone/>
              <a:tabLst/>
              <a:defRPr/>
            </a:pPr>
            <a:r>
              <a:rPr kumimoji="0" lang="en-US" sz="4998" b="0" i="0" u="sng" strike="noStrike" kern="1200" cap="none" spc="0" normalizeH="0" baseline="0" noProof="0" dirty="0" smtClean="0">
                <a:ln>
                  <a:noFill/>
                </a:ln>
                <a:gradFill>
                  <a:gsLst>
                    <a:gs pos="2917">
                      <a:srgbClr val="FFFFFF"/>
                    </a:gs>
                    <a:gs pos="30000">
                      <a:srgbClr val="FFFFFF"/>
                    </a:gs>
                  </a:gsLst>
                  <a:lin ang="5400000" scaled="0"/>
                </a:gradFill>
                <a:effectLst/>
                <a:uLnTx/>
                <a:uFillTx/>
                <a:latin typeface="Segoe UI Light"/>
                <a:ea typeface="+mn-ea"/>
                <a:cs typeface="+mn-cs"/>
              </a:rPr>
              <a:t>aka.ms/</a:t>
            </a:r>
            <a:r>
              <a:rPr kumimoji="0" lang="en-US" sz="4998" b="0" i="0" u="sng" strike="noStrike" kern="1200" cap="none" spc="0" normalizeH="0" baseline="0" noProof="0" dirty="0" err="1" smtClean="0">
                <a:ln>
                  <a:noFill/>
                </a:ln>
                <a:gradFill>
                  <a:gsLst>
                    <a:gs pos="2917">
                      <a:srgbClr val="FFFFFF"/>
                    </a:gs>
                    <a:gs pos="30000">
                      <a:srgbClr val="FFFFFF"/>
                    </a:gs>
                  </a:gsLst>
                  <a:lin ang="5400000" scaled="0"/>
                </a:gradFill>
                <a:effectLst/>
                <a:uLnTx/>
                <a:uFillTx/>
                <a:latin typeface="Segoe UI Light"/>
                <a:ea typeface="+mn-ea"/>
                <a:cs typeface="+mn-cs"/>
              </a:rPr>
              <a:t>OfficeDevPnP</a:t>
            </a:r>
            <a:endParaRPr kumimoji="0" lang="en-US" sz="4998" b="0" i="0" u="sng"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endParaRPr>
          </a:p>
        </p:txBody>
      </p:sp>
      <p:grpSp>
        <p:nvGrpSpPr>
          <p:cNvPr id="13" name="Group 12"/>
          <p:cNvGrpSpPr/>
          <p:nvPr/>
        </p:nvGrpSpPr>
        <p:grpSpPr>
          <a:xfrm>
            <a:off x="350837" y="-226496"/>
            <a:ext cx="5758172" cy="2342091"/>
            <a:chOff x="477350" y="330556"/>
            <a:chExt cx="5758172" cy="2342091"/>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3" y="1810873"/>
              <a:ext cx="2958246" cy="861774"/>
            </a:xfrm>
            <a:prstGeom prst="rect">
              <a:avLst/>
            </a:prstGeom>
            <a:noFill/>
          </p:spPr>
          <p:txBody>
            <a:bodyPr wrap="none" lIns="0" tIns="0" rIns="0" bIns="0"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srgbClr val="FFFFFF"/>
                  </a:solidFill>
                  <a:effectLst/>
                  <a:uLnTx/>
                  <a:uFillTx/>
                  <a:latin typeface="Segoe UI Light"/>
                  <a:ea typeface="+mn-ea"/>
                  <a:cs typeface="+mn-cs"/>
                </a:rPr>
                <a:t>Developer</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srgbClr val="FFFFFF"/>
                  </a:solidFill>
                  <a:effectLst/>
                  <a:uLnTx/>
                  <a:uFillTx/>
                  <a:latin typeface="Segoe UI Light"/>
                  <a:ea typeface="+mn-ea"/>
                  <a:cs typeface="+mn-cs"/>
                </a:rPr>
                <a:t>Patterns &amp; Practices</a:t>
              </a:r>
            </a:p>
          </p:txBody>
        </p:sp>
      </p:grpSp>
      <p:pic>
        <p:nvPicPr>
          <p:cNvPr id="1026" name="Picture 2" descr="http://officedevcenter-msprod.azurewebsites.net/Media/Default/Slider/image3.jpg"/>
          <p:cNvPicPr>
            <a:picLocks noChangeAspect="1" noChangeArrowheads="1"/>
          </p:cNvPicPr>
          <p:nvPr/>
        </p:nvPicPr>
        <p:blipFill rotWithShape="1">
          <a:blip r:embed="rId3">
            <a:extLst>
              <a:ext uri="{28A0092B-C50C-407E-A947-70E740481C1C}">
                <a14:useLocalDpi xmlns:a14="http://schemas.microsoft.com/office/drawing/2010/main" val="0"/>
              </a:ext>
            </a:extLst>
          </a:blip>
          <a:srcRect r="10518"/>
          <a:stretch/>
        </p:blipFill>
        <p:spPr bwMode="auto">
          <a:xfrm>
            <a:off x="-4975293" y="2293013"/>
            <a:ext cx="11277600" cy="4201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49805282"/>
      </p:ext>
    </p:extLst>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randombar(horizontal)">
                                      <p:cBhvr>
                                        <p:cTn id="11" dur="500"/>
                                        <p:tgtEl>
                                          <p:spTgt spid="102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500"/>
                                        <p:tgtEl>
                                          <p:spTgt spid="4"/>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Microsoft Virtual Academy courses</a:t>
            </a:r>
            <a:endParaRPr lang="en-US" dirty="0"/>
          </a:p>
        </p:txBody>
      </p:sp>
      <p:grpSp>
        <p:nvGrpSpPr>
          <p:cNvPr id="64" name="Group 63"/>
          <p:cNvGrpSpPr/>
          <p:nvPr/>
        </p:nvGrpSpPr>
        <p:grpSpPr>
          <a:xfrm>
            <a:off x="-106363" y="1321011"/>
            <a:ext cx="12542837" cy="5065934"/>
            <a:chOff x="-106363" y="1321011"/>
            <a:chExt cx="12542837" cy="5065934"/>
          </a:xfrm>
        </p:grpSpPr>
        <p:sp>
          <p:nvSpPr>
            <p:cNvPr id="4" name="Rectangle 3"/>
            <p:cNvSpPr/>
            <p:nvPr/>
          </p:nvSpPr>
          <p:spPr>
            <a:xfrm>
              <a:off x="-106363" y="1972881"/>
              <a:ext cx="8507566" cy="4414038"/>
            </a:xfrm>
            <a:prstGeom prst="rect">
              <a:avLst/>
            </a:prstGeom>
            <a:solidFill>
              <a:schemeClr val="bg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59"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Rectangle 13"/>
            <p:cNvSpPr/>
            <p:nvPr/>
          </p:nvSpPr>
          <p:spPr>
            <a:xfrm>
              <a:off x="8450669" y="1972880"/>
              <a:ext cx="3985805" cy="4414065"/>
            </a:xfrm>
            <a:prstGeom prst="rect">
              <a:avLst/>
            </a:prstGeom>
            <a:solidFill>
              <a:srgbClr val="CA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59"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23" name="Rectangle 22"/>
            <p:cNvSpPr/>
            <p:nvPr/>
          </p:nvSpPr>
          <p:spPr>
            <a:xfrm>
              <a:off x="274639" y="5349471"/>
              <a:ext cx="11599101" cy="457200"/>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endParaRPr kumimoji="0" lang="en-US" sz="1122" b="0" i="0" u="none" strike="noStrike" kern="1200" cap="none" spc="0" normalizeH="0" baseline="0" noProof="0" dirty="0">
                <a:ln>
                  <a:noFill/>
                </a:ln>
                <a:solidFill>
                  <a:srgbClr val="FF8A00">
                    <a:lumMod val="50000"/>
                  </a:srgbClr>
                </a:solidFill>
                <a:effectLst/>
                <a:uLnTx/>
                <a:uFillTx/>
                <a:latin typeface="Segoe UI Light"/>
                <a:ea typeface="+mn-ea"/>
                <a:cs typeface="+mn-cs"/>
              </a:endParaRPr>
            </a:p>
          </p:txBody>
        </p:sp>
        <p:sp>
          <p:nvSpPr>
            <p:cNvPr id="5" name="TextBox 4"/>
            <p:cNvSpPr txBox="1"/>
            <p:nvPr/>
          </p:nvSpPr>
          <p:spPr>
            <a:xfrm>
              <a:off x="7031123" y="1325713"/>
              <a:ext cx="1327550" cy="831388"/>
            </a:xfrm>
            <a:prstGeom prst="rect">
              <a:avLst/>
            </a:prstGeom>
            <a:noFill/>
          </p:spPr>
          <p:txBody>
            <a:bodyPr wrap="none" lIns="0" tIns="0" rIns="0" bIns="0" rtlCol="0">
              <a:spAutoFit/>
            </a:bodyPr>
            <a:lstStyle/>
            <a:p>
              <a:pPr marL="0" marR="0" lvl="0" indent="0" algn="l" defTabSz="931697" rtl="0" eaLnBrk="1" fontAlgn="auto" latinLnBrk="0" hangingPunct="1">
                <a:lnSpc>
                  <a:spcPct val="100000"/>
                </a:lnSpc>
                <a:spcBef>
                  <a:spcPts val="0"/>
                </a:spcBef>
                <a:spcAft>
                  <a:spcPts val="0"/>
                </a:spcAft>
                <a:buClrTx/>
                <a:buSzTx/>
                <a:buFontTx/>
                <a:buNone/>
                <a:tabLst/>
                <a:defRPr/>
              </a:pPr>
              <a:r>
                <a:rPr kumimoji="0" lang="en-US" sz="5297" b="0" i="0" u="none" strike="noStrike" kern="1200" cap="none" spc="0" normalizeH="0" baseline="0" noProof="0" dirty="0">
                  <a:ln>
                    <a:noFill/>
                  </a:ln>
                  <a:solidFill>
                    <a:srgbClr val="7FBA00"/>
                  </a:solidFill>
                  <a:effectLst/>
                  <a:uLnTx/>
                  <a:uFillTx/>
                  <a:latin typeface="Segoe UI Light"/>
                  <a:ea typeface="+mn-ea"/>
                  <a:cs typeface="+mn-cs"/>
                </a:rPr>
                <a:t>2014</a:t>
              </a:r>
            </a:p>
          </p:txBody>
        </p:sp>
        <p:sp>
          <p:nvSpPr>
            <p:cNvPr id="6" name="Rectangle 5"/>
            <p:cNvSpPr/>
            <p:nvPr/>
          </p:nvSpPr>
          <p:spPr>
            <a:xfrm>
              <a:off x="554036" y="5383693"/>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Aug</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7" name="Rectangle 6"/>
            <p:cNvSpPr/>
            <p:nvPr/>
          </p:nvSpPr>
          <p:spPr>
            <a:xfrm>
              <a:off x="2137532" y="5381851"/>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Sept</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8" name="Rectangle 7"/>
            <p:cNvSpPr/>
            <p:nvPr/>
          </p:nvSpPr>
          <p:spPr>
            <a:xfrm>
              <a:off x="3721028" y="5381851"/>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Oct</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grpSp>
          <p:nvGrpSpPr>
            <p:cNvPr id="24" name="Group 23"/>
            <p:cNvGrpSpPr/>
            <p:nvPr/>
          </p:nvGrpSpPr>
          <p:grpSpPr>
            <a:xfrm>
              <a:off x="641578" y="4140806"/>
              <a:ext cx="1630188" cy="1286514"/>
              <a:chOff x="641578" y="3447662"/>
              <a:chExt cx="1630188" cy="1286514"/>
            </a:xfrm>
          </p:grpSpPr>
          <p:sp>
            <p:nvSpPr>
              <p:cNvPr id="9" name="Rectangular Callout 8"/>
              <p:cNvSpPr/>
              <p:nvPr/>
            </p:nvSpPr>
            <p:spPr bwMode="auto">
              <a:xfrm>
                <a:off x="769794" y="3605411"/>
                <a:ext cx="1501972" cy="342321"/>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Introduction to Office 365 Development </a:t>
                </a:r>
              </a:p>
            </p:txBody>
          </p:sp>
          <p:grpSp>
            <p:nvGrpSpPr>
              <p:cNvPr id="10" name="Group 9"/>
              <p:cNvGrpSpPr/>
              <p:nvPr/>
            </p:nvGrpSpPr>
            <p:grpSpPr>
              <a:xfrm>
                <a:off x="641578" y="3447662"/>
                <a:ext cx="205663" cy="1286514"/>
                <a:chOff x="2115261" y="2675984"/>
                <a:chExt cx="205663" cy="1286514"/>
              </a:xfrm>
              <a:solidFill>
                <a:schemeClr val="accent6"/>
              </a:solidFill>
            </p:grpSpPr>
            <p:cxnSp>
              <p:nvCxnSpPr>
                <p:cNvPr id="11" name="Straight Connector 10"/>
                <p:cNvCxnSpPr>
                  <a:stCxn id="13" idx="0"/>
                </p:cNvCxnSpPr>
                <p:nvPr/>
              </p:nvCxnSpPr>
              <p:spPr>
                <a:xfrm flipH="1">
                  <a:off x="2218092"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2115261" y="3756835"/>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13" name="Oval 12"/>
                <p:cNvSpPr/>
                <p:nvPr/>
              </p:nvSpPr>
              <p:spPr bwMode="auto">
                <a:xfrm>
                  <a:off x="2115261"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grpSp>
        <p:sp>
          <p:nvSpPr>
            <p:cNvPr id="15" name="TextBox 14"/>
            <p:cNvSpPr txBox="1"/>
            <p:nvPr/>
          </p:nvSpPr>
          <p:spPr>
            <a:xfrm>
              <a:off x="10649630" y="1321011"/>
              <a:ext cx="1316107" cy="831388"/>
            </a:xfrm>
            <a:prstGeom prst="rect">
              <a:avLst/>
            </a:prstGeom>
            <a:noFill/>
          </p:spPr>
          <p:txBody>
            <a:bodyPr wrap="none" lIns="0" tIns="0" rIns="0" bIns="0" rtlCol="0">
              <a:spAutoFit/>
            </a:bodyPr>
            <a:lstStyle/>
            <a:p>
              <a:pPr marL="0" marR="0" lvl="0" indent="0" algn="l" defTabSz="931697" rtl="0" eaLnBrk="1" fontAlgn="auto" latinLnBrk="0" hangingPunct="1">
                <a:lnSpc>
                  <a:spcPct val="100000"/>
                </a:lnSpc>
                <a:spcBef>
                  <a:spcPts val="0"/>
                </a:spcBef>
                <a:spcAft>
                  <a:spcPts val="0"/>
                </a:spcAft>
                <a:buClrTx/>
                <a:buSzTx/>
                <a:buFontTx/>
                <a:buNone/>
                <a:tabLst/>
                <a:defRPr/>
              </a:pPr>
              <a:r>
                <a:rPr kumimoji="0" lang="en-US" sz="5297" b="0" i="0" u="none" strike="noStrike" kern="1200" cap="none" spc="0" normalizeH="0" baseline="0" noProof="0" dirty="0">
                  <a:ln>
                    <a:noFill/>
                  </a:ln>
                  <a:solidFill>
                    <a:srgbClr val="0072C6"/>
                  </a:solidFill>
                  <a:effectLst/>
                  <a:uLnTx/>
                  <a:uFillTx/>
                  <a:latin typeface="Segoe UI Light"/>
                  <a:ea typeface="+mn-ea"/>
                  <a:cs typeface="+mn-cs"/>
                </a:rPr>
                <a:t>2015</a:t>
              </a:r>
            </a:p>
          </p:txBody>
        </p:sp>
        <p:sp>
          <p:nvSpPr>
            <p:cNvPr id="16" name="Rectangle 15"/>
            <p:cNvSpPr/>
            <p:nvPr/>
          </p:nvSpPr>
          <p:spPr>
            <a:xfrm>
              <a:off x="8450670" y="5381851"/>
              <a:ext cx="1535276" cy="391387"/>
            </a:xfrm>
            <a:prstGeom prst="rect">
              <a:avLst/>
            </a:prstGeom>
            <a:solidFill>
              <a:schemeClr val="accent1"/>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Jan</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0" name="Rectangle 19"/>
            <p:cNvSpPr/>
            <p:nvPr/>
          </p:nvSpPr>
          <p:spPr>
            <a:xfrm>
              <a:off x="5304524" y="5383693"/>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Nov</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1" name="Rectangle 20"/>
            <p:cNvSpPr/>
            <p:nvPr/>
          </p:nvSpPr>
          <p:spPr>
            <a:xfrm>
              <a:off x="6888020" y="5381851"/>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Dec</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grpSp>
          <p:nvGrpSpPr>
            <p:cNvPr id="19" name="Group 18"/>
            <p:cNvGrpSpPr/>
            <p:nvPr/>
          </p:nvGrpSpPr>
          <p:grpSpPr>
            <a:xfrm>
              <a:off x="2926302" y="4140806"/>
              <a:ext cx="1623066" cy="1286514"/>
              <a:chOff x="2106450" y="3660197"/>
              <a:chExt cx="1623066" cy="1286514"/>
            </a:xfrm>
          </p:grpSpPr>
          <p:sp>
            <p:nvSpPr>
              <p:cNvPr id="26" name="Rectangular Callout 25"/>
              <p:cNvSpPr/>
              <p:nvPr/>
            </p:nvSpPr>
            <p:spPr bwMode="auto">
              <a:xfrm>
                <a:off x="2106450" y="3778348"/>
                <a:ext cx="1501972" cy="342321"/>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the Office 365 App Model </a:t>
                </a:r>
              </a:p>
            </p:txBody>
          </p:sp>
          <p:grpSp>
            <p:nvGrpSpPr>
              <p:cNvPr id="27" name="Group 26"/>
              <p:cNvGrpSpPr/>
              <p:nvPr/>
            </p:nvGrpSpPr>
            <p:grpSpPr>
              <a:xfrm>
                <a:off x="3523853" y="3660197"/>
                <a:ext cx="205663" cy="1286514"/>
                <a:chOff x="2115261" y="2675984"/>
                <a:chExt cx="205663" cy="1286514"/>
              </a:xfrm>
              <a:solidFill>
                <a:schemeClr val="accent6"/>
              </a:solidFill>
            </p:grpSpPr>
            <p:cxnSp>
              <p:nvCxnSpPr>
                <p:cNvPr id="28" name="Straight Connector 27"/>
                <p:cNvCxnSpPr>
                  <a:stCxn id="30" idx="0"/>
                </p:cNvCxnSpPr>
                <p:nvPr/>
              </p:nvCxnSpPr>
              <p:spPr>
                <a:xfrm flipH="1">
                  <a:off x="2218092"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29" name="Oval 28"/>
                <p:cNvSpPr/>
                <p:nvPr/>
              </p:nvSpPr>
              <p:spPr bwMode="auto">
                <a:xfrm>
                  <a:off x="2115261" y="3756835"/>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0" name="Oval 29"/>
                <p:cNvSpPr/>
                <p:nvPr/>
              </p:nvSpPr>
              <p:spPr bwMode="auto">
                <a:xfrm>
                  <a:off x="2115261"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grpSp>
        <p:cxnSp>
          <p:nvCxnSpPr>
            <p:cNvPr id="32" name="Straight Connector 31"/>
            <p:cNvCxnSpPr>
              <a:stCxn id="34" idx="0"/>
              <a:endCxn id="33" idx="0"/>
            </p:cNvCxnSpPr>
            <p:nvPr/>
          </p:nvCxnSpPr>
          <p:spPr>
            <a:xfrm>
              <a:off x="4953200" y="3105548"/>
              <a:ext cx="0" cy="2114539"/>
            </a:xfrm>
            <a:prstGeom prst="line">
              <a:avLst/>
            </a:prstGeom>
            <a:solidFill>
              <a:schemeClr val="accent6"/>
            </a:solid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33" name="Oval 32"/>
            <p:cNvSpPr/>
            <p:nvPr/>
          </p:nvSpPr>
          <p:spPr bwMode="auto">
            <a:xfrm>
              <a:off x="4850368" y="5220087"/>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5" name="Rectangular Callout 34"/>
            <p:cNvSpPr/>
            <p:nvPr/>
          </p:nvSpPr>
          <p:spPr bwMode="auto">
            <a:xfrm>
              <a:off x="2454965" y="3151568"/>
              <a:ext cx="2417342" cy="471553"/>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integrating Office 365 APIs with your standalone web application development </a:t>
              </a:r>
            </a:p>
          </p:txBody>
        </p:sp>
        <p:grpSp>
          <p:nvGrpSpPr>
            <p:cNvPr id="57" name="Group 56"/>
            <p:cNvGrpSpPr/>
            <p:nvPr/>
          </p:nvGrpSpPr>
          <p:grpSpPr>
            <a:xfrm>
              <a:off x="4850368" y="2205604"/>
              <a:ext cx="205663" cy="899944"/>
              <a:chOff x="4850368" y="2000742"/>
              <a:chExt cx="205663" cy="899944"/>
            </a:xfrm>
          </p:grpSpPr>
          <p:cxnSp>
            <p:nvCxnSpPr>
              <p:cNvPr id="36" name="Straight Connector 35"/>
              <p:cNvCxnSpPr>
                <a:stCxn id="37" idx="0"/>
                <a:endCxn id="34" idx="0"/>
              </p:cNvCxnSpPr>
              <p:nvPr/>
            </p:nvCxnSpPr>
            <p:spPr>
              <a:xfrm>
                <a:off x="4953200" y="2000742"/>
                <a:ext cx="0" cy="899944"/>
              </a:xfrm>
              <a:prstGeom prst="line">
                <a:avLst/>
              </a:prstGeom>
              <a:solidFill>
                <a:schemeClr val="accent6"/>
              </a:solid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37" name="Oval 36"/>
              <p:cNvSpPr/>
              <p:nvPr/>
            </p:nvSpPr>
            <p:spPr bwMode="auto">
              <a:xfrm>
                <a:off x="4850368" y="2000742"/>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sp>
          <p:nvSpPr>
            <p:cNvPr id="38" name="Rectangular Callout 37"/>
            <p:cNvSpPr/>
            <p:nvPr/>
          </p:nvSpPr>
          <p:spPr bwMode="auto">
            <a:xfrm>
              <a:off x="2454965" y="2286990"/>
              <a:ext cx="2396221" cy="586373"/>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integrating Office 365 APIs with your mobile device development 	</a:t>
              </a:r>
            </a:p>
          </p:txBody>
        </p:sp>
        <p:sp>
          <p:nvSpPr>
            <p:cNvPr id="40" name="Rectangular Callout 39"/>
            <p:cNvSpPr/>
            <p:nvPr/>
          </p:nvSpPr>
          <p:spPr bwMode="auto">
            <a:xfrm>
              <a:off x="8368951" y="4662007"/>
              <a:ext cx="1768612" cy="248908"/>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Shipping </a:t>
              </a: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your </a:t>
              </a: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Office 365 </a:t>
              </a: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App </a:t>
              </a:r>
              <a:b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b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to the</a:t>
              </a:r>
              <a:b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b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Office Store </a:t>
              </a:r>
              <a:endPar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endParaRPr>
            </a:p>
          </p:txBody>
        </p:sp>
        <p:sp>
          <p:nvSpPr>
            <p:cNvPr id="45" name="Rectangular Callout 44"/>
            <p:cNvSpPr/>
            <p:nvPr/>
          </p:nvSpPr>
          <p:spPr bwMode="auto">
            <a:xfrm>
              <a:off x="9841662" y="2894411"/>
              <a:ext cx="2001943" cy="221851"/>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a:t>
              </a: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
              </a:r>
              <a:b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b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the </a:t>
              </a: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building blocks and services of the SharePoint platform </a:t>
              </a:r>
            </a:p>
          </p:txBody>
        </p:sp>
        <p:grpSp>
          <p:nvGrpSpPr>
            <p:cNvPr id="41" name="Group 40"/>
            <p:cNvGrpSpPr/>
            <p:nvPr/>
          </p:nvGrpSpPr>
          <p:grpSpPr>
            <a:xfrm>
              <a:off x="9641181" y="4130456"/>
              <a:ext cx="205663" cy="1214594"/>
              <a:chOff x="5805212" y="2675984"/>
              <a:chExt cx="205663" cy="1214594"/>
            </a:xfrm>
            <a:solidFill>
              <a:schemeClr val="accent6"/>
            </a:solidFill>
          </p:grpSpPr>
          <p:cxnSp>
            <p:nvCxnSpPr>
              <p:cNvPr id="42" name="Straight Connector 41"/>
              <p:cNvCxnSpPr>
                <a:stCxn id="44" idx="0"/>
              </p:cNvCxnSpPr>
              <p:nvPr/>
            </p:nvCxnSpPr>
            <p:spPr>
              <a:xfrm flipH="1">
                <a:off x="5908043"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44" name="Oval 43"/>
              <p:cNvSpPr/>
              <p:nvPr/>
            </p:nvSpPr>
            <p:spPr bwMode="auto">
              <a:xfrm>
                <a:off x="5805212"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sp>
          <p:nvSpPr>
            <p:cNvPr id="49" name="Rectangle 48"/>
            <p:cNvSpPr/>
            <p:nvPr/>
          </p:nvSpPr>
          <p:spPr>
            <a:xfrm>
              <a:off x="10030562" y="5381851"/>
              <a:ext cx="1540149" cy="391387"/>
            </a:xfrm>
            <a:prstGeom prst="rect">
              <a:avLst/>
            </a:prstGeom>
            <a:solidFill>
              <a:schemeClr val="accent1"/>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Feb</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grpSp>
          <p:nvGrpSpPr>
            <p:cNvPr id="50" name="Group 49"/>
            <p:cNvGrpSpPr/>
            <p:nvPr/>
          </p:nvGrpSpPr>
          <p:grpSpPr>
            <a:xfrm>
              <a:off x="10205179" y="4138936"/>
              <a:ext cx="2035464" cy="1286514"/>
              <a:chOff x="1733706" y="3447662"/>
              <a:chExt cx="2035464" cy="1286514"/>
            </a:xfrm>
          </p:grpSpPr>
          <p:sp>
            <p:nvSpPr>
              <p:cNvPr id="51" name="Rectangular Callout 50"/>
              <p:cNvSpPr/>
              <p:nvPr/>
            </p:nvSpPr>
            <p:spPr bwMode="auto">
              <a:xfrm>
                <a:off x="1861921" y="3605411"/>
                <a:ext cx="1907249" cy="437036"/>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Office 365 Development on non-Microsoft Stack	</a:t>
                </a:r>
              </a:p>
            </p:txBody>
          </p:sp>
          <p:grpSp>
            <p:nvGrpSpPr>
              <p:cNvPr id="52" name="Group 51"/>
              <p:cNvGrpSpPr/>
              <p:nvPr/>
            </p:nvGrpSpPr>
            <p:grpSpPr>
              <a:xfrm>
                <a:off x="1733706" y="3447662"/>
                <a:ext cx="205663" cy="1286514"/>
                <a:chOff x="3207389" y="2675984"/>
                <a:chExt cx="205663" cy="1286514"/>
              </a:xfrm>
              <a:solidFill>
                <a:schemeClr val="accent6"/>
              </a:solidFill>
            </p:grpSpPr>
            <p:cxnSp>
              <p:nvCxnSpPr>
                <p:cNvPr id="53" name="Straight Connector 52"/>
                <p:cNvCxnSpPr>
                  <a:stCxn id="55" idx="0"/>
                </p:cNvCxnSpPr>
                <p:nvPr/>
              </p:nvCxnSpPr>
              <p:spPr>
                <a:xfrm flipH="1">
                  <a:off x="3310220"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54" name="Oval 53"/>
                <p:cNvSpPr/>
                <p:nvPr/>
              </p:nvSpPr>
              <p:spPr bwMode="auto">
                <a:xfrm>
                  <a:off x="3207389" y="3756835"/>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55" name="Oval 54"/>
                <p:cNvSpPr/>
                <p:nvPr/>
              </p:nvSpPr>
              <p:spPr bwMode="auto">
                <a:xfrm>
                  <a:off x="3207389"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grpSp>
        <p:grpSp>
          <p:nvGrpSpPr>
            <p:cNvPr id="63" name="Group 62"/>
            <p:cNvGrpSpPr/>
            <p:nvPr/>
          </p:nvGrpSpPr>
          <p:grpSpPr>
            <a:xfrm>
              <a:off x="9635999" y="2868659"/>
              <a:ext cx="210845" cy="2562227"/>
              <a:chOff x="7525884" y="2868659"/>
              <a:chExt cx="210845" cy="2562227"/>
            </a:xfrm>
          </p:grpSpPr>
          <p:cxnSp>
            <p:nvCxnSpPr>
              <p:cNvPr id="46" name="Straight Connector 45"/>
              <p:cNvCxnSpPr>
                <a:endCxn id="61" idx="4"/>
              </p:cNvCxnSpPr>
              <p:nvPr/>
            </p:nvCxnSpPr>
            <p:spPr>
              <a:xfrm>
                <a:off x="7628718" y="2995447"/>
                <a:ext cx="5180" cy="2435439"/>
              </a:xfrm>
              <a:prstGeom prst="line">
                <a:avLst/>
              </a:prstGeom>
              <a:solidFill>
                <a:schemeClr val="accent6"/>
              </a:solid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47" name="Oval 46"/>
              <p:cNvSpPr/>
              <p:nvPr/>
            </p:nvSpPr>
            <p:spPr bwMode="auto">
              <a:xfrm>
                <a:off x="7525884" y="2868659"/>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61" name="Oval 60"/>
              <p:cNvSpPr/>
              <p:nvPr/>
            </p:nvSpPr>
            <p:spPr bwMode="auto">
              <a:xfrm>
                <a:off x="7531066" y="5225223"/>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sp>
          <p:nvSpPr>
            <p:cNvPr id="34" name="Oval 33"/>
            <p:cNvSpPr/>
            <p:nvPr/>
          </p:nvSpPr>
          <p:spPr bwMode="auto">
            <a:xfrm>
              <a:off x="4850368" y="3105548"/>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spTree>
    <p:extLst>
      <p:ext uri="{BB962C8B-B14F-4D97-AF65-F5344CB8AC3E}">
        <p14:creationId xmlns:p14="http://schemas.microsoft.com/office/powerpoint/2010/main" val="554829987"/>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invGray">
          <a:xfrm>
            <a:off x="459230" y="3145040"/>
            <a:ext cx="3288506" cy="704445"/>
          </a:xfrm>
          <a:prstGeom prst="rect">
            <a:avLst/>
          </a:prstGeom>
        </p:spPr>
      </p:pic>
      <p:sp>
        <p:nvSpPr>
          <p:cNvPr id="5" name="Text Box 3"/>
          <p:cNvSpPr txBox="1">
            <a:spLocks noChangeArrowheads="1"/>
          </p:cNvSpPr>
          <p:nvPr/>
        </p:nvSpPr>
        <p:spPr bwMode="blackWhite">
          <a:xfrm>
            <a:off x="273051" y="6079032"/>
            <a:ext cx="10974388" cy="618631"/>
          </a:xfrm>
          <a:prstGeom prst="rect">
            <a:avLst/>
          </a:prstGeom>
        </p:spPr>
        <p:txBody>
          <a:bodyPr vert="horz" wrap="square" lIns="182880" tIns="146304" rIns="182880" bIns="146304" numCol="1" anchor="t"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a:t>
            </a:r>
            <a:r>
              <a:rPr kumimoji="0" lang="en-US" sz="7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mn-ea"/>
                <a:cs typeface="Segoe UI" pitchFamily="34" charset="0"/>
              </a:rPr>
              <a:t>2014 </a:t>
            </a: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Microsoft Corporation. All rights reserved. Microsoft, Windows, </a:t>
            </a:r>
            <a:r>
              <a:rPr kumimoji="0" lang="en-US" sz="7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mn-ea"/>
                <a:cs typeface="Segoe UI" pitchFamily="34" charset="0"/>
              </a:rPr>
              <a:t>and </a:t>
            </a: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other product names are or may be registered trademarks and/or trademarks in the U.S. and/or other countries.</a:t>
            </a:r>
          </a:p>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180237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47688" y="295275"/>
            <a:ext cx="11888787" cy="917575"/>
          </a:xfrm>
        </p:spPr>
        <p:txBody>
          <a:bodyPr/>
          <a:lstStyle/>
          <a:p>
            <a:r>
              <a:rPr lang="en-US" dirty="0" smtClean="0"/>
              <a:t>La </a:t>
            </a:r>
            <a:r>
              <a:rPr lang="en-US" dirty="0" err="1" smtClean="0"/>
              <a:t>plataforma</a:t>
            </a:r>
            <a:r>
              <a:rPr lang="en-US" dirty="0" smtClean="0"/>
              <a:t> de </a:t>
            </a:r>
            <a:r>
              <a:rPr lang="en-US" dirty="0" err="1" smtClean="0"/>
              <a:t>desarrollo</a:t>
            </a:r>
            <a:r>
              <a:rPr lang="en-US" dirty="0" smtClean="0"/>
              <a:t> de Office</a:t>
            </a:r>
            <a:endParaRPr lang="en-US" dirty="0"/>
          </a:p>
        </p:txBody>
      </p:sp>
      <p:sp>
        <p:nvSpPr>
          <p:cNvPr id="15" name="Rectangle 14"/>
          <p:cNvSpPr/>
          <p:nvPr/>
        </p:nvSpPr>
        <p:spPr bwMode="auto">
          <a:xfrm>
            <a:off x="281954" y="3125130"/>
            <a:ext cx="11887200" cy="1737360"/>
          </a:xfrm>
          <a:prstGeom prst="rect">
            <a:avLst/>
          </a:pr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797" tIns="146238" rIns="182797" bIns="146238" numCol="1" rtlCol="0" anchor="t" anchorCtr="0" compatLnSpc="1">
            <a:prstTxWarp prst="textNoShape">
              <a:avLst/>
            </a:prstTxWarp>
          </a:bodyPr>
          <a:lstStyle/>
          <a:p>
            <a:pPr marL="0" marR="0" lvl="0" indent="0" algn="l" defTabSz="932015" rtl="0" eaLnBrk="1" fontAlgn="base" latinLnBrk="0" hangingPunct="1">
              <a:lnSpc>
                <a:spcPct val="100000"/>
              </a:lnSpc>
              <a:spcBef>
                <a:spcPct val="0"/>
              </a:spcBef>
              <a:spcAft>
                <a:spcPct val="0"/>
              </a:spcAft>
              <a:buClrTx/>
              <a:buSzTx/>
              <a:buFontTx/>
              <a:buNone/>
              <a:tabLst/>
              <a:defRPr/>
            </a:pPr>
            <a:r>
              <a:rPr kumimoji="0" lang="en-US" sz="2799" b="0" i="0" u="none" strike="noStrike" kern="1200" cap="none" spc="0" normalizeH="0" baseline="0" noProof="0" dirty="0">
                <a:ln>
                  <a:noFill/>
                </a:ln>
                <a:solidFill>
                  <a:srgbClr val="DC3C00"/>
                </a:solidFill>
                <a:effectLst/>
                <a:uLnTx/>
                <a:uFillTx/>
                <a:latin typeface="Segoe UI Light"/>
                <a:ea typeface="+mn-ea"/>
                <a:cs typeface="+mn-cs"/>
              </a:rPr>
              <a:t>Modern</a:t>
            </a:r>
          </a:p>
        </p:txBody>
      </p:sp>
      <p:sp>
        <p:nvSpPr>
          <p:cNvPr id="16" name="Rectangle 15"/>
          <p:cNvSpPr/>
          <p:nvPr/>
        </p:nvSpPr>
        <p:spPr bwMode="auto">
          <a:xfrm>
            <a:off x="281954" y="5041251"/>
            <a:ext cx="11887200" cy="1737360"/>
          </a:xfrm>
          <a:prstGeom prst="rect">
            <a:avLst/>
          </a:pr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797" tIns="146238" rIns="182797" bIns="146238" numCol="1" rtlCol="0" anchor="t" anchorCtr="0" compatLnSpc="1">
            <a:prstTxWarp prst="textNoShape">
              <a:avLst/>
            </a:prstTxWarp>
          </a:bodyPr>
          <a:lstStyle/>
          <a:p>
            <a:pPr marL="0" marR="0" lvl="0" indent="0" algn="l" defTabSz="932015" rtl="0" eaLnBrk="1" fontAlgn="base" latinLnBrk="0" hangingPunct="1">
              <a:lnSpc>
                <a:spcPct val="100000"/>
              </a:lnSpc>
              <a:spcBef>
                <a:spcPct val="0"/>
              </a:spcBef>
              <a:spcAft>
                <a:spcPct val="0"/>
              </a:spcAft>
              <a:buClrTx/>
              <a:buSzTx/>
              <a:buFontTx/>
              <a:buNone/>
              <a:tabLst/>
              <a:defRPr/>
            </a:pPr>
            <a:r>
              <a:rPr kumimoji="0" lang="en-US" sz="2799" b="0" i="0" u="none" strike="noStrike" kern="1200" cap="none" spc="0" normalizeH="0" baseline="0" noProof="0" dirty="0">
                <a:ln>
                  <a:noFill/>
                </a:ln>
                <a:solidFill>
                  <a:srgbClr val="DC3C00"/>
                </a:solidFill>
                <a:effectLst/>
                <a:uLnTx/>
                <a:uFillTx/>
                <a:latin typeface="Segoe UI Light"/>
                <a:ea typeface="+mn-ea"/>
                <a:cs typeface="+mn-cs"/>
              </a:rPr>
              <a:t>Services</a:t>
            </a:r>
          </a:p>
        </p:txBody>
      </p:sp>
      <p:sp>
        <p:nvSpPr>
          <p:cNvPr id="17" name="Rectangle 16"/>
          <p:cNvSpPr/>
          <p:nvPr/>
        </p:nvSpPr>
        <p:spPr bwMode="auto">
          <a:xfrm>
            <a:off x="281954" y="1209009"/>
            <a:ext cx="11887200" cy="1737360"/>
          </a:xfrm>
          <a:prstGeom prst="rect">
            <a:avLst/>
          </a:pr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797" tIns="146238" rIns="182797" bIns="146238" numCol="1" rtlCol="0" anchor="t" anchorCtr="0" compatLnSpc="1">
            <a:prstTxWarp prst="textNoShape">
              <a:avLst/>
            </a:prstTxWarp>
          </a:bodyPr>
          <a:lstStyle/>
          <a:p>
            <a:pPr marL="0" marR="0" lvl="0" indent="0" algn="l" defTabSz="932015" rtl="0" eaLnBrk="1" fontAlgn="base" latinLnBrk="0" hangingPunct="1">
              <a:lnSpc>
                <a:spcPct val="100000"/>
              </a:lnSpc>
              <a:spcBef>
                <a:spcPct val="0"/>
              </a:spcBef>
              <a:spcAft>
                <a:spcPct val="0"/>
              </a:spcAft>
              <a:buClrTx/>
              <a:buSzTx/>
              <a:buFontTx/>
              <a:buNone/>
              <a:tabLst/>
              <a:defRPr/>
            </a:pPr>
            <a:r>
              <a:rPr kumimoji="0" lang="en-US" sz="2799" b="0" i="0" u="none" strike="noStrike" kern="1200" cap="none" spc="0" normalizeH="0" baseline="0" noProof="0" dirty="0">
                <a:ln>
                  <a:noFill/>
                </a:ln>
                <a:solidFill>
                  <a:srgbClr val="DC3C00"/>
                </a:solidFill>
                <a:effectLst/>
                <a:uLnTx/>
                <a:uFillTx/>
                <a:latin typeface="Segoe UI Light"/>
                <a:ea typeface="+mn-ea"/>
                <a:cs typeface="+mn-cs"/>
              </a:rPr>
              <a:t>Everywhere</a:t>
            </a:r>
          </a:p>
        </p:txBody>
      </p:sp>
      <p:grpSp>
        <p:nvGrpSpPr>
          <p:cNvPr id="6" name="Group 5"/>
          <p:cNvGrpSpPr/>
          <p:nvPr/>
        </p:nvGrpSpPr>
        <p:grpSpPr>
          <a:xfrm>
            <a:off x="2494206" y="3284160"/>
            <a:ext cx="9439032" cy="654970"/>
            <a:chOff x="2494206" y="3284160"/>
            <a:chExt cx="9439032" cy="654970"/>
          </a:xfrm>
        </p:grpSpPr>
        <p:sp>
          <p:nvSpPr>
            <p:cNvPr id="7" name="Rectangle 6"/>
            <p:cNvSpPr/>
            <p:nvPr/>
          </p:nvSpPr>
          <p:spPr bwMode="auto">
            <a:xfrm>
              <a:off x="2494206" y="3284160"/>
              <a:ext cx="9439032" cy="654970"/>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46630" rIns="46630" bIns="46630" numCol="1" spcCol="0" rtlCol="0" fromWordArt="0" anchor="ctr" anchorCtr="0" forceAA="0" compatLnSpc="1">
              <a:prstTxWarp prst="textNoShape">
                <a:avLst/>
              </a:prstTxWarp>
              <a:noAutofit/>
            </a:bodyPr>
            <a:lstStyle/>
            <a:p>
              <a:pPr marL="0" marR="0" lvl="0" indent="0" algn="l"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505050"/>
                    </a:gs>
                    <a:gs pos="100000">
                      <a:srgbClr val="505050"/>
                    </a:gs>
                  </a:gsLst>
                  <a:lin ang="5400000" scaled="1"/>
                </a:gradFill>
                <a:effectLst/>
                <a:uLnTx/>
                <a:uFillTx/>
                <a:latin typeface="Segoe UI"/>
                <a:ea typeface="Segoe UI" pitchFamily="34" charset="0"/>
                <a:cs typeface="Segoe UI" pitchFamily="34" charset="0"/>
              </a:endParaRPr>
            </a:p>
          </p:txBody>
        </p:sp>
        <p:grpSp>
          <p:nvGrpSpPr>
            <p:cNvPr id="8" name="Group 7"/>
            <p:cNvGrpSpPr/>
            <p:nvPr/>
          </p:nvGrpSpPr>
          <p:grpSpPr>
            <a:xfrm>
              <a:off x="2494206" y="3284160"/>
              <a:ext cx="9439032" cy="654970"/>
              <a:chOff x="2494206" y="3284160"/>
              <a:chExt cx="9439032" cy="654970"/>
            </a:xfrm>
          </p:grpSpPr>
          <p:sp>
            <p:nvSpPr>
              <p:cNvPr id="9" name="Rectangle 8"/>
              <p:cNvSpPr/>
              <p:nvPr/>
            </p:nvSpPr>
            <p:spPr bwMode="auto">
              <a:xfrm>
                <a:off x="2494206" y="3284160"/>
                <a:ext cx="9439032" cy="654970"/>
              </a:xfrm>
              <a:prstGeom prst="rect">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46630" rIns="46630" bIns="46630" numCol="1" spcCol="0" rtlCol="0" fromWordArt="0" anchor="ctr" anchorCtr="0" forceAA="0" compatLnSpc="1">
                <a:prstTxWarp prst="textNoShape">
                  <a:avLst/>
                </a:prstTxWarp>
                <a:noAutofit/>
              </a:bodyPr>
              <a:lstStyle/>
              <a:p>
                <a:pPr marL="0" marR="0" lvl="0" indent="0" algn="l" defTabSz="932290" rtl="0" eaLnBrk="1" fontAlgn="base" latinLnBrk="0" hangingPunct="1">
                  <a:lnSpc>
                    <a:spcPct val="100000"/>
                  </a:lnSpc>
                  <a:spcBef>
                    <a:spcPct val="0"/>
                  </a:spcBef>
                  <a:spcAft>
                    <a:spcPct val="0"/>
                  </a:spcAft>
                  <a:buClrTx/>
                  <a:buSzTx/>
                  <a:buFontTx/>
                  <a:buNone/>
                  <a:tabLst/>
                  <a:defRPr/>
                </a:pPr>
                <a:r>
                  <a:rPr kumimoji="0" lang="en-US" sz="2244" b="0" i="0" u="none" strike="noStrike" kern="1200" cap="none" spc="0" normalizeH="0" baseline="0" noProof="0" dirty="0" smtClean="0">
                    <a:ln>
                      <a:noFill/>
                    </a:ln>
                    <a:solidFill>
                      <a:srgbClr val="505050"/>
                    </a:solidFill>
                    <a:effectLst/>
                    <a:uLnTx/>
                    <a:uFillTx/>
                    <a:latin typeface="Segoe UI"/>
                    <a:ea typeface="Segoe UI" pitchFamily="34" charset="0"/>
                    <a:cs typeface="Segoe UI" pitchFamily="34" charset="0"/>
                  </a:rPr>
                  <a:t>Language </a:t>
                </a:r>
                <a:r>
                  <a:rPr kumimoji="0" lang="en-US" sz="2244"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agnostic</a:t>
                </a:r>
              </a:p>
            </p:txBody>
          </p:sp>
          <p:sp>
            <p:nvSpPr>
              <p:cNvPr id="10" name="Freeform 10"/>
              <p:cNvSpPr>
                <a:spLocks noChangeAspect="1" noEditPoints="1"/>
              </p:cNvSpPr>
              <p:nvPr/>
            </p:nvSpPr>
            <p:spPr bwMode="auto">
              <a:xfrm>
                <a:off x="6228617" y="3337500"/>
                <a:ext cx="528589" cy="528515"/>
              </a:xfrm>
              <a:custGeom>
                <a:avLst/>
                <a:gdLst>
                  <a:gd name="T0" fmla="*/ 306 w 865"/>
                  <a:gd name="T1" fmla="*/ 521 h 864"/>
                  <a:gd name="T2" fmla="*/ 244 w 865"/>
                  <a:gd name="T3" fmla="*/ 569 h 864"/>
                  <a:gd name="T4" fmla="*/ 91 w 865"/>
                  <a:gd name="T5" fmla="*/ 688 h 864"/>
                  <a:gd name="T6" fmla="*/ 83 w 865"/>
                  <a:gd name="T7" fmla="*/ 689 h 864"/>
                  <a:gd name="T8" fmla="*/ 4 w 865"/>
                  <a:gd name="T9" fmla="*/ 650 h 864"/>
                  <a:gd name="T10" fmla="*/ 0 w 865"/>
                  <a:gd name="T11" fmla="*/ 643 h 864"/>
                  <a:gd name="T12" fmla="*/ 0 w 865"/>
                  <a:gd name="T13" fmla="*/ 220 h 864"/>
                  <a:gd name="T14" fmla="*/ 4 w 865"/>
                  <a:gd name="T15" fmla="*/ 213 h 864"/>
                  <a:gd name="T16" fmla="*/ 83 w 865"/>
                  <a:gd name="T17" fmla="*/ 174 h 864"/>
                  <a:gd name="T18" fmla="*/ 91 w 865"/>
                  <a:gd name="T19" fmla="*/ 175 h 864"/>
                  <a:gd name="T20" fmla="*/ 302 w 865"/>
                  <a:gd name="T21" fmla="*/ 340 h 864"/>
                  <a:gd name="T22" fmla="*/ 307 w 865"/>
                  <a:gd name="T23" fmla="*/ 343 h 864"/>
                  <a:gd name="T24" fmla="*/ 310 w 865"/>
                  <a:gd name="T25" fmla="*/ 338 h 864"/>
                  <a:gd name="T26" fmla="*/ 645 w 865"/>
                  <a:gd name="T27" fmla="*/ 3 h 864"/>
                  <a:gd name="T28" fmla="*/ 654 w 865"/>
                  <a:gd name="T29" fmla="*/ 1 h 864"/>
                  <a:gd name="T30" fmla="*/ 861 w 865"/>
                  <a:gd name="T31" fmla="*/ 84 h 864"/>
                  <a:gd name="T32" fmla="*/ 865 w 865"/>
                  <a:gd name="T33" fmla="*/ 90 h 864"/>
                  <a:gd name="T34" fmla="*/ 865 w 865"/>
                  <a:gd name="T35" fmla="*/ 773 h 864"/>
                  <a:gd name="T36" fmla="*/ 861 w 865"/>
                  <a:gd name="T37" fmla="*/ 779 h 864"/>
                  <a:gd name="T38" fmla="*/ 654 w 865"/>
                  <a:gd name="T39" fmla="*/ 862 h 864"/>
                  <a:gd name="T40" fmla="*/ 645 w 865"/>
                  <a:gd name="T41" fmla="*/ 860 h 864"/>
                  <a:gd name="T42" fmla="*/ 310 w 865"/>
                  <a:gd name="T43" fmla="*/ 525 h 864"/>
                  <a:gd name="T44" fmla="*/ 306 w 865"/>
                  <a:gd name="T45" fmla="*/ 521 h 864"/>
                  <a:gd name="T46" fmla="*/ 649 w 865"/>
                  <a:gd name="T47" fmla="*/ 609 h 864"/>
                  <a:gd name="T48" fmla="*/ 649 w 865"/>
                  <a:gd name="T49" fmla="*/ 254 h 864"/>
                  <a:gd name="T50" fmla="*/ 421 w 865"/>
                  <a:gd name="T51" fmla="*/ 432 h 864"/>
                  <a:gd name="T52" fmla="*/ 649 w 865"/>
                  <a:gd name="T53" fmla="*/ 609 h 864"/>
                  <a:gd name="T54" fmla="*/ 87 w 865"/>
                  <a:gd name="T55" fmla="*/ 559 h 864"/>
                  <a:gd name="T56" fmla="*/ 214 w 865"/>
                  <a:gd name="T57" fmla="*/ 431 h 864"/>
                  <a:gd name="T58" fmla="*/ 87 w 865"/>
                  <a:gd name="T59" fmla="*/ 304 h 864"/>
                  <a:gd name="T60" fmla="*/ 87 w 865"/>
                  <a:gd name="T61" fmla="*/ 559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5" h="864">
                    <a:moveTo>
                      <a:pt x="306" y="521"/>
                    </a:moveTo>
                    <a:cubicBezTo>
                      <a:pt x="285" y="537"/>
                      <a:pt x="264" y="553"/>
                      <a:pt x="244" y="569"/>
                    </a:cubicBezTo>
                    <a:cubicBezTo>
                      <a:pt x="193" y="609"/>
                      <a:pt x="142" y="649"/>
                      <a:pt x="91" y="688"/>
                    </a:cubicBezTo>
                    <a:cubicBezTo>
                      <a:pt x="88" y="690"/>
                      <a:pt x="86" y="691"/>
                      <a:pt x="83" y="689"/>
                    </a:cubicBezTo>
                    <a:cubicBezTo>
                      <a:pt x="57" y="676"/>
                      <a:pt x="30" y="663"/>
                      <a:pt x="4" y="650"/>
                    </a:cubicBezTo>
                    <a:cubicBezTo>
                      <a:pt x="1" y="648"/>
                      <a:pt x="0" y="647"/>
                      <a:pt x="0" y="643"/>
                    </a:cubicBezTo>
                    <a:cubicBezTo>
                      <a:pt x="0" y="502"/>
                      <a:pt x="0" y="361"/>
                      <a:pt x="0" y="220"/>
                    </a:cubicBezTo>
                    <a:cubicBezTo>
                      <a:pt x="0" y="217"/>
                      <a:pt x="1" y="215"/>
                      <a:pt x="4" y="213"/>
                    </a:cubicBezTo>
                    <a:cubicBezTo>
                      <a:pt x="30" y="200"/>
                      <a:pt x="57" y="187"/>
                      <a:pt x="83" y="174"/>
                    </a:cubicBezTo>
                    <a:cubicBezTo>
                      <a:pt x="86" y="172"/>
                      <a:pt x="88" y="173"/>
                      <a:pt x="91" y="175"/>
                    </a:cubicBezTo>
                    <a:cubicBezTo>
                      <a:pt x="161" y="230"/>
                      <a:pt x="232" y="285"/>
                      <a:pt x="302" y="340"/>
                    </a:cubicBezTo>
                    <a:cubicBezTo>
                      <a:pt x="303" y="340"/>
                      <a:pt x="304" y="341"/>
                      <a:pt x="307" y="343"/>
                    </a:cubicBezTo>
                    <a:cubicBezTo>
                      <a:pt x="308" y="341"/>
                      <a:pt x="309" y="339"/>
                      <a:pt x="310" y="338"/>
                    </a:cubicBezTo>
                    <a:cubicBezTo>
                      <a:pt x="422" y="226"/>
                      <a:pt x="533" y="115"/>
                      <a:pt x="645" y="3"/>
                    </a:cubicBezTo>
                    <a:cubicBezTo>
                      <a:pt x="648" y="0"/>
                      <a:pt x="650" y="0"/>
                      <a:pt x="654" y="1"/>
                    </a:cubicBezTo>
                    <a:cubicBezTo>
                      <a:pt x="723" y="29"/>
                      <a:pt x="792" y="56"/>
                      <a:pt x="861" y="84"/>
                    </a:cubicBezTo>
                    <a:cubicBezTo>
                      <a:pt x="864" y="85"/>
                      <a:pt x="865" y="87"/>
                      <a:pt x="865" y="90"/>
                    </a:cubicBezTo>
                    <a:cubicBezTo>
                      <a:pt x="865" y="318"/>
                      <a:pt x="865" y="545"/>
                      <a:pt x="865" y="773"/>
                    </a:cubicBezTo>
                    <a:cubicBezTo>
                      <a:pt x="865" y="776"/>
                      <a:pt x="864" y="778"/>
                      <a:pt x="861" y="779"/>
                    </a:cubicBezTo>
                    <a:cubicBezTo>
                      <a:pt x="792" y="807"/>
                      <a:pt x="723" y="834"/>
                      <a:pt x="654" y="862"/>
                    </a:cubicBezTo>
                    <a:cubicBezTo>
                      <a:pt x="650" y="864"/>
                      <a:pt x="648" y="863"/>
                      <a:pt x="645" y="860"/>
                    </a:cubicBezTo>
                    <a:cubicBezTo>
                      <a:pt x="533" y="749"/>
                      <a:pt x="422" y="637"/>
                      <a:pt x="310" y="525"/>
                    </a:cubicBezTo>
                    <a:cubicBezTo>
                      <a:pt x="309" y="524"/>
                      <a:pt x="307" y="522"/>
                      <a:pt x="306" y="521"/>
                    </a:cubicBezTo>
                    <a:close/>
                    <a:moveTo>
                      <a:pt x="649" y="609"/>
                    </a:moveTo>
                    <a:cubicBezTo>
                      <a:pt x="649" y="490"/>
                      <a:pt x="649" y="373"/>
                      <a:pt x="649" y="254"/>
                    </a:cubicBezTo>
                    <a:cubicBezTo>
                      <a:pt x="572" y="314"/>
                      <a:pt x="497" y="372"/>
                      <a:pt x="421" y="432"/>
                    </a:cubicBezTo>
                    <a:cubicBezTo>
                      <a:pt x="497" y="491"/>
                      <a:pt x="572" y="549"/>
                      <a:pt x="649" y="609"/>
                    </a:cubicBezTo>
                    <a:close/>
                    <a:moveTo>
                      <a:pt x="87" y="559"/>
                    </a:moveTo>
                    <a:cubicBezTo>
                      <a:pt x="130" y="516"/>
                      <a:pt x="172" y="474"/>
                      <a:pt x="214" y="431"/>
                    </a:cubicBezTo>
                    <a:cubicBezTo>
                      <a:pt x="173" y="390"/>
                      <a:pt x="130" y="347"/>
                      <a:pt x="87" y="304"/>
                    </a:cubicBezTo>
                    <a:cubicBezTo>
                      <a:pt x="87" y="389"/>
                      <a:pt x="87" y="474"/>
                      <a:pt x="87" y="559"/>
                    </a:cubicBezTo>
                    <a:close/>
                  </a:path>
                </a:pathLst>
              </a:custGeom>
              <a:solidFill>
                <a:srgbClr val="000000"/>
              </a:solidFill>
              <a:ln>
                <a:noFill/>
              </a:ln>
              <a:extLst/>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11" name="Group 10"/>
              <p:cNvGrpSpPr>
                <a:grpSpLocks noChangeAspect="1"/>
              </p:cNvGrpSpPr>
              <p:nvPr/>
            </p:nvGrpSpPr>
            <p:grpSpPr>
              <a:xfrm>
                <a:off x="7333261" y="3328285"/>
                <a:ext cx="408976" cy="576648"/>
                <a:chOff x="10662144" y="6848694"/>
                <a:chExt cx="615459" cy="867910"/>
              </a:xfrm>
            </p:grpSpPr>
            <p:sp>
              <p:nvSpPr>
                <p:cNvPr id="18" name="Freeform 70"/>
                <p:cNvSpPr>
                  <a:spLocks/>
                </p:cNvSpPr>
                <p:nvPr/>
              </p:nvSpPr>
              <p:spPr bwMode="auto">
                <a:xfrm>
                  <a:off x="10662144" y="7018128"/>
                  <a:ext cx="615459" cy="698476"/>
                </a:xfrm>
                <a:custGeom>
                  <a:avLst/>
                  <a:gdLst>
                    <a:gd name="T0" fmla="*/ 714 w 1452"/>
                    <a:gd name="T1" fmla="*/ 1648 h 1648"/>
                    <a:gd name="T2" fmla="*/ 655 w 1452"/>
                    <a:gd name="T3" fmla="*/ 1629 h 1648"/>
                    <a:gd name="T4" fmla="*/ 373 w 1452"/>
                    <a:gd name="T5" fmla="*/ 1551 h 1648"/>
                    <a:gd name="T6" fmla="*/ 146 w 1452"/>
                    <a:gd name="T7" fmla="*/ 1488 h 1648"/>
                    <a:gd name="T8" fmla="*/ 132 w 1452"/>
                    <a:gd name="T9" fmla="*/ 1482 h 1648"/>
                    <a:gd name="T10" fmla="*/ 127 w 1452"/>
                    <a:gd name="T11" fmla="*/ 1434 h 1648"/>
                    <a:gd name="T12" fmla="*/ 114 w 1452"/>
                    <a:gd name="T13" fmla="*/ 1273 h 1648"/>
                    <a:gd name="T14" fmla="*/ 98 w 1452"/>
                    <a:gd name="T15" fmla="*/ 1092 h 1648"/>
                    <a:gd name="T16" fmla="*/ 86 w 1452"/>
                    <a:gd name="T17" fmla="*/ 958 h 1648"/>
                    <a:gd name="T18" fmla="*/ 69 w 1452"/>
                    <a:gd name="T19" fmla="*/ 775 h 1648"/>
                    <a:gd name="T20" fmla="*/ 58 w 1452"/>
                    <a:gd name="T21" fmla="*/ 646 h 1648"/>
                    <a:gd name="T22" fmla="*/ 43 w 1452"/>
                    <a:gd name="T23" fmla="*/ 492 h 1648"/>
                    <a:gd name="T24" fmla="*/ 34 w 1452"/>
                    <a:gd name="T25" fmla="*/ 377 h 1648"/>
                    <a:gd name="T26" fmla="*/ 19 w 1452"/>
                    <a:gd name="T27" fmla="*/ 226 h 1648"/>
                    <a:gd name="T28" fmla="*/ 10 w 1452"/>
                    <a:gd name="T29" fmla="*/ 115 h 1648"/>
                    <a:gd name="T30" fmla="*/ 0 w 1452"/>
                    <a:gd name="T31" fmla="*/ 4 h 1648"/>
                    <a:gd name="T32" fmla="*/ 1452 w 1452"/>
                    <a:gd name="T33" fmla="*/ 4 h 1648"/>
                    <a:gd name="T34" fmla="*/ 1439 w 1452"/>
                    <a:gd name="T35" fmla="*/ 146 h 1648"/>
                    <a:gd name="T36" fmla="*/ 1430 w 1452"/>
                    <a:gd name="T37" fmla="*/ 257 h 1648"/>
                    <a:gd name="T38" fmla="*/ 1419 w 1452"/>
                    <a:gd name="T39" fmla="*/ 368 h 1648"/>
                    <a:gd name="T40" fmla="*/ 1415 w 1452"/>
                    <a:gd name="T41" fmla="*/ 422 h 1648"/>
                    <a:gd name="T42" fmla="*/ 1401 w 1452"/>
                    <a:gd name="T43" fmla="*/ 578 h 1648"/>
                    <a:gd name="T44" fmla="*/ 1389 w 1452"/>
                    <a:gd name="T45" fmla="*/ 713 h 1648"/>
                    <a:gd name="T46" fmla="*/ 1373 w 1452"/>
                    <a:gd name="T47" fmla="*/ 894 h 1648"/>
                    <a:gd name="T48" fmla="*/ 1357 w 1452"/>
                    <a:gd name="T49" fmla="*/ 1074 h 1648"/>
                    <a:gd name="T50" fmla="*/ 1341 w 1452"/>
                    <a:gd name="T51" fmla="*/ 1251 h 1648"/>
                    <a:gd name="T52" fmla="*/ 1329 w 1452"/>
                    <a:gd name="T53" fmla="*/ 1385 h 1648"/>
                    <a:gd name="T54" fmla="*/ 1321 w 1452"/>
                    <a:gd name="T55" fmla="*/ 1480 h 1648"/>
                    <a:gd name="T56" fmla="*/ 1305 w 1452"/>
                    <a:gd name="T57" fmla="*/ 1488 h 1648"/>
                    <a:gd name="T58" fmla="*/ 909 w 1452"/>
                    <a:gd name="T59" fmla="*/ 1598 h 1648"/>
                    <a:gd name="T60" fmla="*/ 738 w 1452"/>
                    <a:gd name="T61" fmla="*/ 1645 h 1648"/>
                    <a:gd name="T62" fmla="*/ 734 w 1452"/>
                    <a:gd name="T63" fmla="*/ 1648 h 1648"/>
                    <a:gd name="T64" fmla="*/ 714 w 1452"/>
                    <a:gd name="T65"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52" h="1648">
                      <a:moveTo>
                        <a:pt x="714" y="1648"/>
                      </a:moveTo>
                      <a:cubicBezTo>
                        <a:pt x="696" y="1637"/>
                        <a:pt x="674" y="1635"/>
                        <a:pt x="655" y="1629"/>
                      </a:cubicBezTo>
                      <a:cubicBezTo>
                        <a:pt x="561" y="1602"/>
                        <a:pt x="467" y="1577"/>
                        <a:pt x="373" y="1551"/>
                      </a:cubicBezTo>
                      <a:cubicBezTo>
                        <a:pt x="297" y="1530"/>
                        <a:pt x="221" y="1509"/>
                        <a:pt x="146" y="1488"/>
                      </a:cubicBezTo>
                      <a:cubicBezTo>
                        <a:pt x="141" y="1487"/>
                        <a:pt x="137" y="1485"/>
                        <a:pt x="132" y="1482"/>
                      </a:cubicBezTo>
                      <a:cubicBezTo>
                        <a:pt x="129" y="1467"/>
                        <a:pt x="129" y="1450"/>
                        <a:pt x="127" y="1434"/>
                      </a:cubicBezTo>
                      <a:cubicBezTo>
                        <a:pt x="122" y="1380"/>
                        <a:pt x="118" y="1326"/>
                        <a:pt x="114" y="1273"/>
                      </a:cubicBezTo>
                      <a:cubicBezTo>
                        <a:pt x="108" y="1213"/>
                        <a:pt x="103" y="1153"/>
                        <a:pt x="98" y="1092"/>
                      </a:cubicBezTo>
                      <a:cubicBezTo>
                        <a:pt x="94" y="1047"/>
                        <a:pt x="90" y="1002"/>
                        <a:pt x="86" y="958"/>
                      </a:cubicBezTo>
                      <a:cubicBezTo>
                        <a:pt x="80" y="897"/>
                        <a:pt x="74" y="836"/>
                        <a:pt x="69" y="775"/>
                      </a:cubicBezTo>
                      <a:cubicBezTo>
                        <a:pt x="66" y="732"/>
                        <a:pt x="62" y="689"/>
                        <a:pt x="58" y="646"/>
                      </a:cubicBezTo>
                      <a:cubicBezTo>
                        <a:pt x="53" y="595"/>
                        <a:pt x="48" y="543"/>
                        <a:pt x="43" y="492"/>
                      </a:cubicBezTo>
                      <a:cubicBezTo>
                        <a:pt x="39" y="453"/>
                        <a:pt x="37" y="415"/>
                        <a:pt x="34" y="377"/>
                      </a:cubicBezTo>
                      <a:cubicBezTo>
                        <a:pt x="29" y="326"/>
                        <a:pt x="24" y="276"/>
                        <a:pt x="19" y="226"/>
                      </a:cubicBezTo>
                      <a:cubicBezTo>
                        <a:pt x="16" y="189"/>
                        <a:pt x="13" y="152"/>
                        <a:pt x="10" y="115"/>
                      </a:cubicBezTo>
                      <a:cubicBezTo>
                        <a:pt x="7" y="78"/>
                        <a:pt x="3" y="41"/>
                        <a:pt x="0" y="4"/>
                      </a:cubicBezTo>
                      <a:cubicBezTo>
                        <a:pt x="15" y="0"/>
                        <a:pt x="1434" y="0"/>
                        <a:pt x="1452" y="4"/>
                      </a:cubicBezTo>
                      <a:cubicBezTo>
                        <a:pt x="1448" y="51"/>
                        <a:pt x="1444" y="99"/>
                        <a:pt x="1439" y="146"/>
                      </a:cubicBezTo>
                      <a:cubicBezTo>
                        <a:pt x="1435" y="183"/>
                        <a:pt x="1433" y="220"/>
                        <a:pt x="1430" y="257"/>
                      </a:cubicBezTo>
                      <a:cubicBezTo>
                        <a:pt x="1426" y="294"/>
                        <a:pt x="1422" y="331"/>
                        <a:pt x="1419" y="368"/>
                      </a:cubicBezTo>
                      <a:cubicBezTo>
                        <a:pt x="1417" y="386"/>
                        <a:pt x="1416" y="404"/>
                        <a:pt x="1415" y="422"/>
                      </a:cubicBezTo>
                      <a:cubicBezTo>
                        <a:pt x="1409" y="474"/>
                        <a:pt x="1406" y="526"/>
                        <a:pt x="1401" y="578"/>
                      </a:cubicBezTo>
                      <a:cubicBezTo>
                        <a:pt x="1397" y="623"/>
                        <a:pt x="1393" y="668"/>
                        <a:pt x="1389" y="713"/>
                      </a:cubicBezTo>
                      <a:cubicBezTo>
                        <a:pt x="1384" y="773"/>
                        <a:pt x="1379" y="834"/>
                        <a:pt x="1373" y="894"/>
                      </a:cubicBezTo>
                      <a:cubicBezTo>
                        <a:pt x="1368" y="954"/>
                        <a:pt x="1362" y="1014"/>
                        <a:pt x="1357" y="1074"/>
                      </a:cubicBezTo>
                      <a:cubicBezTo>
                        <a:pt x="1352" y="1133"/>
                        <a:pt x="1347" y="1192"/>
                        <a:pt x="1341" y="1251"/>
                      </a:cubicBezTo>
                      <a:cubicBezTo>
                        <a:pt x="1337" y="1296"/>
                        <a:pt x="1334" y="1341"/>
                        <a:pt x="1329" y="1385"/>
                      </a:cubicBezTo>
                      <a:cubicBezTo>
                        <a:pt x="1326" y="1417"/>
                        <a:pt x="1322" y="1449"/>
                        <a:pt x="1321" y="1480"/>
                      </a:cubicBezTo>
                      <a:cubicBezTo>
                        <a:pt x="1316" y="1485"/>
                        <a:pt x="1311" y="1486"/>
                        <a:pt x="1305" y="1488"/>
                      </a:cubicBezTo>
                      <a:cubicBezTo>
                        <a:pt x="1173" y="1525"/>
                        <a:pt x="1041" y="1561"/>
                        <a:pt x="909" y="1598"/>
                      </a:cubicBezTo>
                      <a:cubicBezTo>
                        <a:pt x="852" y="1614"/>
                        <a:pt x="795" y="1629"/>
                        <a:pt x="738" y="1645"/>
                      </a:cubicBezTo>
                      <a:cubicBezTo>
                        <a:pt x="737" y="1645"/>
                        <a:pt x="735" y="1647"/>
                        <a:pt x="734" y="1648"/>
                      </a:cubicBezTo>
                      <a:cubicBezTo>
                        <a:pt x="727" y="1648"/>
                        <a:pt x="721" y="1648"/>
                        <a:pt x="714" y="1648"/>
                      </a:cubicBezTo>
                      <a:close/>
                    </a:path>
                  </a:pathLst>
                </a:custGeom>
                <a:solidFill>
                  <a:srgbClr val="000000"/>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Freeform 71"/>
                <p:cNvSpPr>
                  <a:spLocks/>
                </p:cNvSpPr>
                <p:nvPr/>
              </p:nvSpPr>
              <p:spPr bwMode="auto">
                <a:xfrm>
                  <a:off x="10974971" y="6848694"/>
                  <a:ext cx="132827" cy="116979"/>
                </a:xfrm>
                <a:custGeom>
                  <a:avLst/>
                  <a:gdLst>
                    <a:gd name="T0" fmla="*/ 312 w 313"/>
                    <a:gd name="T1" fmla="*/ 0 h 276"/>
                    <a:gd name="T2" fmla="*/ 313 w 313"/>
                    <a:gd name="T3" fmla="*/ 170 h 276"/>
                    <a:gd name="T4" fmla="*/ 313 w 313"/>
                    <a:gd name="T5" fmla="*/ 260 h 276"/>
                    <a:gd name="T6" fmla="*/ 313 w 313"/>
                    <a:gd name="T7" fmla="*/ 276 h 276"/>
                    <a:gd name="T8" fmla="*/ 222 w 313"/>
                    <a:gd name="T9" fmla="*/ 276 h 276"/>
                    <a:gd name="T10" fmla="*/ 222 w 313"/>
                    <a:gd name="T11" fmla="*/ 147 h 276"/>
                    <a:gd name="T12" fmla="*/ 218 w 313"/>
                    <a:gd name="T13" fmla="*/ 146 h 276"/>
                    <a:gd name="T14" fmla="*/ 157 w 313"/>
                    <a:gd name="T15" fmla="*/ 240 h 276"/>
                    <a:gd name="T16" fmla="*/ 93 w 313"/>
                    <a:gd name="T17" fmla="*/ 141 h 276"/>
                    <a:gd name="T18" fmla="*/ 93 w 313"/>
                    <a:gd name="T19" fmla="*/ 275 h 276"/>
                    <a:gd name="T20" fmla="*/ 3 w 313"/>
                    <a:gd name="T21" fmla="*/ 275 h 276"/>
                    <a:gd name="T22" fmla="*/ 2 w 313"/>
                    <a:gd name="T23" fmla="*/ 256 h 276"/>
                    <a:gd name="T24" fmla="*/ 2 w 313"/>
                    <a:gd name="T25" fmla="*/ 22 h 276"/>
                    <a:gd name="T26" fmla="*/ 0 w 313"/>
                    <a:gd name="T27" fmla="*/ 0 h 276"/>
                    <a:gd name="T28" fmla="*/ 100 w 313"/>
                    <a:gd name="T29" fmla="*/ 0 h 276"/>
                    <a:gd name="T30" fmla="*/ 131 w 313"/>
                    <a:gd name="T31" fmla="*/ 43 h 276"/>
                    <a:gd name="T32" fmla="*/ 158 w 313"/>
                    <a:gd name="T33" fmla="*/ 86 h 276"/>
                    <a:gd name="T34" fmla="*/ 201 w 313"/>
                    <a:gd name="T35" fmla="*/ 15 h 276"/>
                    <a:gd name="T36" fmla="*/ 216 w 313"/>
                    <a:gd name="T37" fmla="*/ 0 h 276"/>
                    <a:gd name="T38" fmla="*/ 312 w 313"/>
                    <a:gd name="T39"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3" h="276">
                      <a:moveTo>
                        <a:pt x="312" y="0"/>
                      </a:moveTo>
                      <a:cubicBezTo>
                        <a:pt x="312" y="57"/>
                        <a:pt x="312" y="113"/>
                        <a:pt x="313" y="170"/>
                      </a:cubicBezTo>
                      <a:cubicBezTo>
                        <a:pt x="313" y="200"/>
                        <a:pt x="313" y="230"/>
                        <a:pt x="313" y="260"/>
                      </a:cubicBezTo>
                      <a:cubicBezTo>
                        <a:pt x="313" y="265"/>
                        <a:pt x="313" y="270"/>
                        <a:pt x="313" y="276"/>
                      </a:cubicBezTo>
                      <a:cubicBezTo>
                        <a:pt x="282" y="276"/>
                        <a:pt x="253" y="276"/>
                        <a:pt x="222" y="276"/>
                      </a:cubicBezTo>
                      <a:cubicBezTo>
                        <a:pt x="222" y="233"/>
                        <a:pt x="222" y="190"/>
                        <a:pt x="222" y="147"/>
                      </a:cubicBezTo>
                      <a:cubicBezTo>
                        <a:pt x="220" y="147"/>
                        <a:pt x="219" y="146"/>
                        <a:pt x="218" y="146"/>
                      </a:cubicBezTo>
                      <a:cubicBezTo>
                        <a:pt x="198" y="176"/>
                        <a:pt x="178" y="207"/>
                        <a:pt x="157" y="240"/>
                      </a:cubicBezTo>
                      <a:cubicBezTo>
                        <a:pt x="135" y="207"/>
                        <a:pt x="115" y="176"/>
                        <a:pt x="93" y="141"/>
                      </a:cubicBezTo>
                      <a:cubicBezTo>
                        <a:pt x="93" y="189"/>
                        <a:pt x="93" y="231"/>
                        <a:pt x="93" y="275"/>
                      </a:cubicBezTo>
                      <a:cubicBezTo>
                        <a:pt x="63" y="275"/>
                        <a:pt x="33" y="275"/>
                        <a:pt x="3" y="275"/>
                      </a:cubicBezTo>
                      <a:cubicBezTo>
                        <a:pt x="0" y="269"/>
                        <a:pt x="2" y="262"/>
                        <a:pt x="2" y="256"/>
                      </a:cubicBezTo>
                      <a:cubicBezTo>
                        <a:pt x="2" y="178"/>
                        <a:pt x="2" y="100"/>
                        <a:pt x="2" y="22"/>
                      </a:cubicBezTo>
                      <a:cubicBezTo>
                        <a:pt x="2" y="14"/>
                        <a:pt x="3" y="7"/>
                        <a:pt x="0" y="0"/>
                      </a:cubicBezTo>
                      <a:cubicBezTo>
                        <a:pt x="33" y="0"/>
                        <a:pt x="67" y="0"/>
                        <a:pt x="100" y="0"/>
                      </a:cubicBezTo>
                      <a:cubicBezTo>
                        <a:pt x="116" y="10"/>
                        <a:pt x="121" y="29"/>
                        <a:pt x="131" y="43"/>
                      </a:cubicBezTo>
                      <a:cubicBezTo>
                        <a:pt x="140" y="57"/>
                        <a:pt x="149" y="71"/>
                        <a:pt x="158" y="86"/>
                      </a:cubicBezTo>
                      <a:cubicBezTo>
                        <a:pt x="172" y="62"/>
                        <a:pt x="187" y="39"/>
                        <a:pt x="201" y="15"/>
                      </a:cubicBezTo>
                      <a:cubicBezTo>
                        <a:pt x="205" y="9"/>
                        <a:pt x="209" y="4"/>
                        <a:pt x="216" y="0"/>
                      </a:cubicBezTo>
                      <a:cubicBezTo>
                        <a:pt x="248" y="0"/>
                        <a:pt x="280" y="0"/>
                        <a:pt x="312" y="0"/>
                      </a:cubicBezTo>
                      <a:close/>
                    </a:path>
                  </a:pathLst>
                </a:custGeom>
                <a:solidFill>
                  <a:schemeClr val="bg1">
                    <a:lumMod val="50000"/>
                  </a:schemeClr>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72"/>
                <p:cNvSpPr>
                  <a:spLocks/>
                </p:cNvSpPr>
                <p:nvPr/>
              </p:nvSpPr>
              <p:spPr bwMode="auto">
                <a:xfrm>
                  <a:off x="10718373" y="6848694"/>
                  <a:ext cx="115846" cy="118111"/>
                </a:xfrm>
                <a:custGeom>
                  <a:avLst/>
                  <a:gdLst>
                    <a:gd name="T0" fmla="*/ 273 w 273"/>
                    <a:gd name="T1" fmla="*/ 0 h 279"/>
                    <a:gd name="T2" fmla="*/ 272 w 273"/>
                    <a:gd name="T3" fmla="*/ 158 h 279"/>
                    <a:gd name="T4" fmla="*/ 272 w 273"/>
                    <a:gd name="T5" fmla="*/ 275 h 279"/>
                    <a:gd name="T6" fmla="*/ 227 w 273"/>
                    <a:gd name="T7" fmla="*/ 277 h 279"/>
                    <a:gd name="T8" fmla="*/ 180 w 273"/>
                    <a:gd name="T9" fmla="*/ 277 h 279"/>
                    <a:gd name="T10" fmla="*/ 180 w 273"/>
                    <a:gd name="T11" fmla="*/ 185 h 279"/>
                    <a:gd name="T12" fmla="*/ 96 w 273"/>
                    <a:gd name="T13" fmla="*/ 185 h 279"/>
                    <a:gd name="T14" fmla="*/ 96 w 273"/>
                    <a:gd name="T15" fmla="*/ 275 h 279"/>
                    <a:gd name="T16" fmla="*/ 4 w 273"/>
                    <a:gd name="T17" fmla="*/ 275 h 279"/>
                    <a:gd name="T18" fmla="*/ 2 w 273"/>
                    <a:gd name="T19" fmla="*/ 258 h 279"/>
                    <a:gd name="T20" fmla="*/ 2 w 273"/>
                    <a:gd name="T21" fmla="*/ 20 h 279"/>
                    <a:gd name="T22" fmla="*/ 1 w 273"/>
                    <a:gd name="T23" fmla="*/ 0 h 279"/>
                    <a:gd name="T24" fmla="*/ 93 w 273"/>
                    <a:gd name="T25" fmla="*/ 0 h 279"/>
                    <a:gd name="T26" fmla="*/ 99 w 273"/>
                    <a:gd name="T27" fmla="*/ 28 h 279"/>
                    <a:gd name="T28" fmla="*/ 99 w 273"/>
                    <a:gd name="T29" fmla="*/ 66 h 279"/>
                    <a:gd name="T30" fmla="*/ 118 w 273"/>
                    <a:gd name="T31" fmla="*/ 86 h 279"/>
                    <a:gd name="T32" fmla="*/ 156 w 273"/>
                    <a:gd name="T33" fmla="*/ 86 h 279"/>
                    <a:gd name="T34" fmla="*/ 175 w 273"/>
                    <a:gd name="T35" fmla="*/ 66 h 279"/>
                    <a:gd name="T36" fmla="*/ 175 w 273"/>
                    <a:gd name="T37" fmla="*/ 25 h 279"/>
                    <a:gd name="T38" fmla="*/ 181 w 273"/>
                    <a:gd name="T39" fmla="*/ 0 h 279"/>
                    <a:gd name="T40" fmla="*/ 273 w 273"/>
                    <a:gd name="T41" fmla="*/ 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3" h="279">
                      <a:moveTo>
                        <a:pt x="273" y="0"/>
                      </a:moveTo>
                      <a:cubicBezTo>
                        <a:pt x="273" y="53"/>
                        <a:pt x="273" y="105"/>
                        <a:pt x="272" y="158"/>
                      </a:cubicBezTo>
                      <a:cubicBezTo>
                        <a:pt x="272" y="196"/>
                        <a:pt x="272" y="235"/>
                        <a:pt x="272" y="275"/>
                      </a:cubicBezTo>
                      <a:cubicBezTo>
                        <a:pt x="257" y="279"/>
                        <a:pt x="242" y="276"/>
                        <a:pt x="227" y="277"/>
                      </a:cubicBezTo>
                      <a:cubicBezTo>
                        <a:pt x="212" y="277"/>
                        <a:pt x="196" y="277"/>
                        <a:pt x="180" y="277"/>
                      </a:cubicBezTo>
                      <a:cubicBezTo>
                        <a:pt x="180" y="246"/>
                        <a:pt x="180" y="216"/>
                        <a:pt x="180" y="185"/>
                      </a:cubicBezTo>
                      <a:cubicBezTo>
                        <a:pt x="151" y="185"/>
                        <a:pt x="124" y="185"/>
                        <a:pt x="96" y="185"/>
                      </a:cubicBezTo>
                      <a:cubicBezTo>
                        <a:pt x="96" y="215"/>
                        <a:pt x="96" y="244"/>
                        <a:pt x="96" y="275"/>
                      </a:cubicBezTo>
                      <a:cubicBezTo>
                        <a:pt x="64" y="275"/>
                        <a:pt x="34" y="275"/>
                        <a:pt x="4" y="275"/>
                      </a:cubicBezTo>
                      <a:cubicBezTo>
                        <a:pt x="0" y="270"/>
                        <a:pt x="2" y="263"/>
                        <a:pt x="2" y="258"/>
                      </a:cubicBezTo>
                      <a:cubicBezTo>
                        <a:pt x="2" y="178"/>
                        <a:pt x="2" y="99"/>
                        <a:pt x="2" y="20"/>
                      </a:cubicBezTo>
                      <a:cubicBezTo>
                        <a:pt x="2" y="13"/>
                        <a:pt x="1" y="7"/>
                        <a:pt x="1" y="0"/>
                      </a:cubicBezTo>
                      <a:cubicBezTo>
                        <a:pt x="32" y="0"/>
                        <a:pt x="62" y="0"/>
                        <a:pt x="93" y="0"/>
                      </a:cubicBezTo>
                      <a:cubicBezTo>
                        <a:pt x="100" y="8"/>
                        <a:pt x="99" y="19"/>
                        <a:pt x="99" y="28"/>
                      </a:cubicBezTo>
                      <a:cubicBezTo>
                        <a:pt x="99" y="41"/>
                        <a:pt x="99" y="54"/>
                        <a:pt x="99" y="66"/>
                      </a:cubicBezTo>
                      <a:cubicBezTo>
                        <a:pt x="99" y="79"/>
                        <a:pt x="104" y="86"/>
                        <a:pt x="118" y="86"/>
                      </a:cubicBezTo>
                      <a:cubicBezTo>
                        <a:pt x="131" y="86"/>
                        <a:pt x="143" y="86"/>
                        <a:pt x="156" y="86"/>
                      </a:cubicBezTo>
                      <a:cubicBezTo>
                        <a:pt x="170" y="86"/>
                        <a:pt x="175" y="79"/>
                        <a:pt x="175" y="66"/>
                      </a:cubicBezTo>
                      <a:cubicBezTo>
                        <a:pt x="175" y="52"/>
                        <a:pt x="175" y="38"/>
                        <a:pt x="175" y="25"/>
                      </a:cubicBezTo>
                      <a:cubicBezTo>
                        <a:pt x="175" y="16"/>
                        <a:pt x="175" y="7"/>
                        <a:pt x="181" y="0"/>
                      </a:cubicBezTo>
                      <a:cubicBezTo>
                        <a:pt x="212" y="0"/>
                        <a:pt x="242" y="0"/>
                        <a:pt x="273" y="0"/>
                      </a:cubicBezTo>
                      <a:close/>
                    </a:path>
                  </a:pathLst>
                </a:custGeom>
                <a:solidFill>
                  <a:schemeClr val="bg1">
                    <a:lumMod val="50000"/>
                  </a:schemeClr>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1" name="Freeform 73"/>
                <p:cNvSpPr>
                  <a:spLocks/>
                </p:cNvSpPr>
                <p:nvPr/>
              </p:nvSpPr>
              <p:spPr bwMode="auto">
                <a:xfrm>
                  <a:off x="10849690" y="6848694"/>
                  <a:ext cx="110186" cy="116602"/>
                </a:xfrm>
                <a:custGeom>
                  <a:avLst/>
                  <a:gdLst>
                    <a:gd name="T0" fmla="*/ 260 w 260"/>
                    <a:gd name="T1" fmla="*/ 0 h 275"/>
                    <a:gd name="T2" fmla="*/ 258 w 260"/>
                    <a:gd name="T3" fmla="*/ 60 h 275"/>
                    <a:gd name="T4" fmla="*/ 258 w 260"/>
                    <a:gd name="T5" fmla="*/ 91 h 275"/>
                    <a:gd name="T6" fmla="*/ 177 w 260"/>
                    <a:gd name="T7" fmla="*/ 91 h 275"/>
                    <a:gd name="T8" fmla="*/ 177 w 260"/>
                    <a:gd name="T9" fmla="*/ 275 h 275"/>
                    <a:gd name="T10" fmla="*/ 84 w 260"/>
                    <a:gd name="T11" fmla="*/ 275 h 275"/>
                    <a:gd name="T12" fmla="*/ 84 w 260"/>
                    <a:gd name="T13" fmla="*/ 93 h 275"/>
                    <a:gd name="T14" fmla="*/ 3 w 260"/>
                    <a:gd name="T15" fmla="*/ 93 h 275"/>
                    <a:gd name="T16" fmla="*/ 2 w 260"/>
                    <a:gd name="T17" fmla="*/ 46 h 275"/>
                    <a:gd name="T18" fmla="*/ 0 w 260"/>
                    <a:gd name="T19" fmla="*/ 0 h 275"/>
                    <a:gd name="T20" fmla="*/ 260 w 260"/>
                    <a:gd name="T2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0" h="275">
                      <a:moveTo>
                        <a:pt x="260" y="0"/>
                      </a:moveTo>
                      <a:cubicBezTo>
                        <a:pt x="256" y="20"/>
                        <a:pt x="259" y="40"/>
                        <a:pt x="258" y="60"/>
                      </a:cubicBezTo>
                      <a:cubicBezTo>
                        <a:pt x="258" y="70"/>
                        <a:pt x="258" y="79"/>
                        <a:pt x="258" y="91"/>
                      </a:cubicBezTo>
                      <a:cubicBezTo>
                        <a:pt x="231" y="91"/>
                        <a:pt x="205" y="91"/>
                        <a:pt x="177" y="91"/>
                      </a:cubicBezTo>
                      <a:cubicBezTo>
                        <a:pt x="177" y="153"/>
                        <a:pt x="177" y="214"/>
                        <a:pt x="177" y="275"/>
                      </a:cubicBezTo>
                      <a:cubicBezTo>
                        <a:pt x="146" y="275"/>
                        <a:pt x="116" y="275"/>
                        <a:pt x="84" y="275"/>
                      </a:cubicBezTo>
                      <a:cubicBezTo>
                        <a:pt x="84" y="215"/>
                        <a:pt x="84" y="155"/>
                        <a:pt x="84" y="93"/>
                      </a:cubicBezTo>
                      <a:cubicBezTo>
                        <a:pt x="56" y="93"/>
                        <a:pt x="30" y="93"/>
                        <a:pt x="3" y="93"/>
                      </a:cubicBezTo>
                      <a:cubicBezTo>
                        <a:pt x="0" y="76"/>
                        <a:pt x="2" y="61"/>
                        <a:pt x="2" y="46"/>
                      </a:cubicBezTo>
                      <a:cubicBezTo>
                        <a:pt x="1" y="30"/>
                        <a:pt x="4" y="15"/>
                        <a:pt x="0" y="0"/>
                      </a:cubicBezTo>
                      <a:cubicBezTo>
                        <a:pt x="87" y="0"/>
                        <a:pt x="173" y="0"/>
                        <a:pt x="260" y="0"/>
                      </a:cubicBezTo>
                      <a:close/>
                    </a:path>
                  </a:pathLst>
                </a:custGeom>
                <a:solidFill>
                  <a:schemeClr val="bg1">
                    <a:lumMod val="50000"/>
                  </a:schemeClr>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2" name="Freeform 74"/>
                <p:cNvSpPr>
                  <a:spLocks/>
                </p:cNvSpPr>
                <p:nvPr/>
              </p:nvSpPr>
              <p:spPr bwMode="auto">
                <a:xfrm>
                  <a:off x="11125911" y="6848694"/>
                  <a:ext cx="95470" cy="116979"/>
                </a:xfrm>
                <a:custGeom>
                  <a:avLst/>
                  <a:gdLst>
                    <a:gd name="T0" fmla="*/ 96 w 225"/>
                    <a:gd name="T1" fmla="*/ 0 h 276"/>
                    <a:gd name="T2" fmla="*/ 96 w 225"/>
                    <a:gd name="T3" fmla="*/ 183 h 276"/>
                    <a:gd name="T4" fmla="*/ 225 w 225"/>
                    <a:gd name="T5" fmla="*/ 183 h 276"/>
                    <a:gd name="T6" fmla="*/ 225 w 225"/>
                    <a:gd name="T7" fmla="*/ 276 h 276"/>
                    <a:gd name="T8" fmla="*/ 4 w 225"/>
                    <a:gd name="T9" fmla="*/ 276 h 276"/>
                    <a:gd name="T10" fmla="*/ 2 w 225"/>
                    <a:gd name="T11" fmla="*/ 255 h 276"/>
                    <a:gd name="T12" fmla="*/ 2 w 225"/>
                    <a:gd name="T13" fmla="*/ 22 h 276"/>
                    <a:gd name="T14" fmla="*/ 0 w 225"/>
                    <a:gd name="T15" fmla="*/ 0 h 276"/>
                    <a:gd name="T16" fmla="*/ 96 w 225"/>
                    <a:gd name="T17"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 h="276">
                      <a:moveTo>
                        <a:pt x="96" y="0"/>
                      </a:moveTo>
                      <a:cubicBezTo>
                        <a:pt x="96" y="61"/>
                        <a:pt x="96" y="121"/>
                        <a:pt x="96" y="183"/>
                      </a:cubicBezTo>
                      <a:cubicBezTo>
                        <a:pt x="139" y="183"/>
                        <a:pt x="181" y="183"/>
                        <a:pt x="225" y="183"/>
                      </a:cubicBezTo>
                      <a:cubicBezTo>
                        <a:pt x="225" y="215"/>
                        <a:pt x="225" y="245"/>
                        <a:pt x="225" y="276"/>
                      </a:cubicBezTo>
                      <a:cubicBezTo>
                        <a:pt x="151" y="276"/>
                        <a:pt x="77" y="276"/>
                        <a:pt x="4" y="276"/>
                      </a:cubicBezTo>
                      <a:cubicBezTo>
                        <a:pt x="0" y="269"/>
                        <a:pt x="2" y="262"/>
                        <a:pt x="2" y="255"/>
                      </a:cubicBezTo>
                      <a:cubicBezTo>
                        <a:pt x="2" y="178"/>
                        <a:pt x="2" y="100"/>
                        <a:pt x="2" y="22"/>
                      </a:cubicBezTo>
                      <a:cubicBezTo>
                        <a:pt x="2" y="14"/>
                        <a:pt x="3" y="7"/>
                        <a:pt x="0" y="0"/>
                      </a:cubicBezTo>
                      <a:cubicBezTo>
                        <a:pt x="32" y="0"/>
                        <a:pt x="64" y="0"/>
                        <a:pt x="96" y="0"/>
                      </a:cubicBezTo>
                      <a:close/>
                    </a:path>
                  </a:pathLst>
                </a:custGeom>
                <a:solidFill>
                  <a:schemeClr val="bg1">
                    <a:lumMod val="50000"/>
                  </a:schemeClr>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3" name="Freeform 75"/>
                <p:cNvSpPr>
                  <a:spLocks/>
                </p:cNvSpPr>
                <p:nvPr/>
              </p:nvSpPr>
              <p:spPr bwMode="auto">
                <a:xfrm>
                  <a:off x="10965914" y="7071330"/>
                  <a:ext cx="255844" cy="592442"/>
                </a:xfrm>
                <a:custGeom>
                  <a:avLst/>
                  <a:gdLst>
                    <a:gd name="T0" fmla="*/ 9 w 603"/>
                    <a:gd name="T1" fmla="*/ 179 h 1398"/>
                    <a:gd name="T2" fmla="*/ 9 w 603"/>
                    <a:gd name="T3" fmla="*/ 0 h 1398"/>
                    <a:gd name="T4" fmla="*/ 600 w 603"/>
                    <a:gd name="T5" fmla="*/ 0 h 1398"/>
                    <a:gd name="T6" fmla="*/ 598 w 603"/>
                    <a:gd name="T7" fmla="*/ 47 h 1398"/>
                    <a:gd name="T8" fmla="*/ 594 w 603"/>
                    <a:gd name="T9" fmla="*/ 86 h 1398"/>
                    <a:gd name="T10" fmla="*/ 589 w 603"/>
                    <a:gd name="T11" fmla="*/ 153 h 1398"/>
                    <a:gd name="T12" fmla="*/ 581 w 603"/>
                    <a:gd name="T13" fmla="*/ 227 h 1398"/>
                    <a:gd name="T14" fmla="*/ 581 w 603"/>
                    <a:gd name="T15" fmla="*/ 237 h 1398"/>
                    <a:gd name="T16" fmla="*/ 573 w 603"/>
                    <a:gd name="T17" fmla="*/ 308 h 1398"/>
                    <a:gd name="T18" fmla="*/ 573 w 603"/>
                    <a:gd name="T19" fmla="*/ 310 h 1398"/>
                    <a:gd name="T20" fmla="*/ 568 w 603"/>
                    <a:gd name="T21" fmla="*/ 381 h 1398"/>
                    <a:gd name="T22" fmla="*/ 561 w 603"/>
                    <a:gd name="T23" fmla="*/ 451 h 1398"/>
                    <a:gd name="T24" fmla="*/ 561 w 603"/>
                    <a:gd name="T25" fmla="*/ 463 h 1398"/>
                    <a:gd name="T26" fmla="*/ 553 w 603"/>
                    <a:gd name="T27" fmla="*/ 531 h 1398"/>
                    <a:gd name="T28" fmla="*/ 553 w 603"/>
                    <a:gd name="T29" fmla="*/ 535 h 1398"/>
                    <a:gd name="T30" fmla="*/ 548 w 603"/>
                    <a:gd name="T31" fmla="*/ 612 h 1398"/>
                    <a:gd name="T32" fmla="*/ 541 w 603"/>
                    <a:gd name="T33" fmla="*/ 675 h 1398"/>
                    <a:gd name="T34" fmla="*/ 541 w 603"/>
                    <a:gd name="T35" fmla="*/ 682 h 1398"/>
                    <a:gd name="T36" fmla="*/ 533 w 603"/>
                    <a:gd name="T37" fmla="*/ 757 h 1398"/>
                    <a:gd name="T38" fmla="*/ 533 w 603"/>
                    <a:gd name="T39" fmla="*/ 761 h 1398"/>
                    <a:gd name="T40" fmla="*/ 528 w 603"/>
                    <a:gd name="T41" fmla="*/ 840 h 1398"/>
                    <a:gd name="T42" fmla="*/ 520 w 603"/>
                    <a:gd name="T43" fmla="*/ 932 h 1398"/>
                    <a:gd name="T44" fmla="*/ 512 w 603"/>
                    <a:gd name="T45" fmla="*/ 1020 h 1398"/>
                    <a:gd name="T46" fmla="*/ 506 w 603"/>
                    <a:gd name="T47" fmla="*/ 1081 h 1398"/>
                    <a:gd name="T48" fmla="*/ 502 w 603"/>
                    <a:gd name="T49" fmla="*/ 1130 h 1398"/>
                    <a:gd name="T50" fmla="*/ 493 w 603"/>
                    <a:gd name="T51" fmla="*/ 1246 h 1398"/>
                    <a:gd name="T52" fmla="*/ 488 w 603"/>
                    <a:gd name="T53" fmla="*/ 1265 h 1398"/>
                    <a:gd name="T54" fmla="*/ 9 w 603"/>
                    <a:gd name="T55" fmla="*/ 1398 h 1398"/>
                    <a:gd name="T56" fmla="*/ 9 w 603"/>
                    <a:gd name="T57" fmla="*/ 1358 h 1398"/>
                    <a:gd name="T58" fmla="*/ 9 w 603"/>
                    <a:gd name="T59" fmla="*/ 1226 h 1398"/>
                    <a:gd name="T60" fmla="*/ 1 w 603"/>
                    <a:gd name="T61" fmla="*/ 1208 h 1398"/>
                    <a:gd name="T62" fmla="*/ 10 w 603"/>
                    <a:gd name="T63" fmla="*/ 1202 h 1398"/>
                    <a:gd name="T64" fmla="*/ 353 w 603"/>
                    <a:gd name="T65" fmla="*/ 1108 h 1398"/>
                    <a:gd name="T66" fmla="*/ 379 w 603"/>
                    <a:gd name="T67" fmla="*/ 1075 h 1398"/>
                    <a:gd name="T68" fmla="*/ 418 w 603"/>
                    <a:gd name="T69" fmla="*/ 632 h 1398"/>
                    <a:gd name="T70" fmla="*/ 423 w 603"/>
                    <a:gd name="T71" fmla="*/ 578 h 1398"/>
                    <a:gd name="T72" fmla="*/ 400 w 603"/>
                    <a:gd name="T73" fmla="*/ 553 h 1398"/>
                    <a:gd name="T74" fmla="*/ 272 w 603"/>
                    <a:gd name="T75" fmla="*/ 553 h 1398"/>
                    <a:gd name="T76" fmla="*/ 40 w 603"/>
                    <a:gd name="T77" fmla="*/ 553 h 1398"/>
                    <a:gd name="T78" fmla="*/ 10 w 603"/>
                    <a:gd name="T79" fmla="*/ 550 h 1398"/>
                    <a:gd name="T80" fmla="*/ 5 w 603"/>
                    <a:gd name="T81" fmla="*/ 544 h 1398"/>
                    <a:gd name="T82" fmla="*/ 3 w 603"/>
                    <a:gd name="T83" fmla="*/ 477 h 1398"/>
                    <a:gd name="T84" fmla="*/ 3 w 603"/>
                    <a:gd name="T85" fmla="*/ 387 h 1398"/>
                    <a:gd name="T86" fmla="*/ 8 w 603"/>
                    <a:gd name="T87" fmla="*/ 362 h 1398"/>
                    <a:gd name="T88" fmla="*/ 39 w 603"/>
                    <a:gd name="T89" fmla="*/ 357 h 1398"/>
                    <a:gd name="T90" fmla="*/ 414 w 603"/>
                    <a:gd name="T91" fmla="*/ 357 h 1398"/>
                    <a:gd name="T92" fmla="*/ 441 w 603"/>
                    <a:gd name="T93" fmla="*/ 349 h 1398"/>
                    <a:gd name="T94" fmla="*/ 455 w 603"/>
                    <a:gd name="T95" fmla="*/ 195 h 1398"/>
                    <a:gd name="T96" fmla="*/ 433 w 603"/>
                    <a:gd name="T97" fmla="*/ 185 h 1398"/>
                    <a:gd name="T98" fmla="*/ 235 w 603"/>
                    <a:gd name="T99" fmla="*/ 185 h 1398"/>
                    <a:gd name="T100" fmla="*/ 35 w 603"/>
                    <a:gd name="T101" fmla="*/ 185 h 1398"/>
                    <a:gd name="T102" fmla="*/ 9 w 603"/>
                    <a:gd name="T103" fmla="*/ 179 h 1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3" h="1398">
                      <a:moveTo>
                        <a:pt x="9" y="179"/>
                      </a:moveTo>
                      <a:cubicBezTo>
                        <a:pt x="9" y="120"/>
                        <a:pt x="9" y="60"/>
                        <a:pt x="9" y="0"/>
                      </a:cubicBezTo>
                      <a:cubicBezTo>
                        <a:pt x="207" y="0"/>
                        <a:pt x="403" y="0"/>
                        <a:pt x="600" y="0"/>
                      </a:cubicBezTo>
                      <a:cubicBezTo>
                        <a:pt x="600" y="16"/>
                        <a:pt x="603" y="31"/>
                        <a:pt x="598" y="47"/>
                      </a:cubicBezTo>
                      <a:cubicBezTo>
                        <a:pt x="594" y="59"/>
                        <a:pt x="595" y="73"/>
                        <a:pt x="594" y="86"/>
                      </a:cubicBezTo>
                      <a:cubicBezTo>
                        <a:pt x="593" y="109"/>
                        <a:pt x="589" y="131"/>
                        <a:pt x="589" y="153"/>
                      </a:cubicBezTo>
                      <a:cubicBezTo>
                        <a:pt x="588" y="178"/>
                        <a:pt x="587" y="203"/>
                        <a:pt x="581" y="227"/>
                      </a:cubicBezTo>
                      <a:cubicBezTo>
                        <a:pt x="581" y="231"/>
                        <a:pt x="581" y="234"/>
                        <a:pt x="581" y="237"/>
                      </a:cubicBezTo>
                      <a:cubicBezTo>
                        <a:pt x="581" y="261"/>
                        <a:pt x="578" y="284"/>
                        <a:pt x="573" y="308"/>
                      </a:cubicBezTo>
                      <a:cubicBezTo>
                        <a:pt x="573" y="308"/>
                        <a:pt x="573" y="309"/>
                        <a:pt x="573" y="310"/>
                      </a:cubicBezTo>
                      <a:cubicBezTo>
                        <a:pt x="576" y="334"/>
                        <a:pt x="569" y="357"/>
                        <a:pt x="568" y="381"/>
                      </a:cubicBezTo>
                      <a:cubicBezTo>
                        <a:pt x="568" y="404"/>
                        <a:pt x="567" y="428"/>
                        <a:pt x="561" y="451"/>
                      </a:cubicBezTo>
                      <a:cubicBezTo>
                        <a:pt x="560" y="455"/>
                        <a:pt x="561" y="459"/>
                        <a:pt x="561" y="463"/>
                      </a:cubicBezTo>
                      <a:cubicBezTo>
                        <a:pt x="561" y="486"/>
                        <a:pt x="558" y="509"/>
                        <a:pt x="553" y="531"/>
                      </a:cubicBezTo>
                      <a:cubicBezTo>
                        <a:pt x="553" y="532"/>
                        <a:pt x="553" y="534"/>
                        <a:pt x="553" y="535"/>
                      </a:cubicBezTo>
                      <a:cubicBezTo>
                        <a:pt x="555" y="561"/>
                        <a:pt x="550" y="587"/>
                        <a:pt x="548" y="612"/>
                      </a:cubicBezTo>
                      <a:cubicBezTo>
                        <a:pt x="546" y="633"/>
                        <a:pt x="549" y="654"/>
                        <a:pt x="541" y="675"/>
                      </a:cubicBezTo>
                      <a:cubicBezTo>
                        <a:pt x="540" y="677"/>
                        <a:pt x="541" y="680"/>
                        <a:pt x="541" y="682"/>
                      </a:cubicBezTo>
                      <a:cubicBezTo>
                        <a:pt x="541" y="708"/>
                        <a:pt x="538" y="732"/>
                        <a:pt x="533" y="757"/>
                      </a:cubicBezTo>
                      <a:cubicBezTo>
                        <a:pt x="533" y="758"/>
                        <a:pt x="533" y="759"/>
                        <a:pt x="533" y="761"/>
                      </a:cubicBezTo>
                      <a:cubicBezTo>
                        <a:pt x="536" y="787"/>
                        <a:pt x="530" y="813"/>
                        <a:pt x="528" y="840"/>
                      </a:cubicBezTo>
                      <a:cubicBezTo>
                        <a:pt x="527" y="871"/>
                        <a:pt x="523" y="901"/>
                        <a:pt x="520" y="932"/>
                      </a:cubicBezTo>
                      <a:cubicBezTo>
                        <a:pt x="518" y="961"/>
                        <a:pt x="516" y="991"/>
                        <a:pt x="512" y="1020"/>
                      </a:cubicBezTo>
                      <a:cubicBezTo>
                        <a:pt x="509" y="1040"/>
                        <a:pt x="511" y="1061"/>
                        <a:pt x="506" y="1081"/>
                      </a:cubicBezTo>
                      <a:cubicBezTo>
                        <a:pt x="502" y="1096"/>
                        <a:pt x="502" y="1113"/>
                        <a:pt x="502" y="1130"/>
                      </a:cubicBezTo>
                      <a:cubicBezTo>
                        <a:pt x="500" y="1169"/>
                        <a:pt x="490" y="1207"/>
                        <a:pt x="493" y="1246"/>
                      </a:cubicBezTo>
                      <a:cubicBezTo>
                        <a:pt x="494" y="1253"/>
                        <a:pt x="488" y="1258"/>
                        <a:pt x="488" y="1265"/>
                      </a:cubicBezTo>
                      <a:cubicBezTo>
                        <a:pt x="329" y="1309"/>
                        <a:pt x="170" y="1353"/>
                        <a:pt x="9" y="1398"/>
                      </a:cubicBezTo>
                      <a:cubicBezTo>
                        <a:pt x="9" y="1384"/>
                        <a:pt x="9" y="1371"/>
                        <a:pt x="9" y="1358"/>
                      </a:cubicBezTo>
                      <a:cubicBezTo>
                        <a:pt x="9" y="1314"/>
                        <a:pt x="9" y="1270"/>
                        <a:pt x="9" y="1226"/>
                      </a:cubicBezTo>
                      <a:cubicBezTo>
                        <a:pt x="9" y="1218"/>
                        <a:pt x="8" y="1212"/>
                        <a:pt x="1" y="1208"/>
                      </a:cubicBezTo>
                      <a:cubicBezTo>
                        <a:pt x="3" y="1204"/>
                        <a:pt x="6" y="1203"/>
                        <a:pt x="10" y="1202"/>
                      </a:cubicBezTo>
                      <a:cubicBezTo>
                        <a:pt x="125" y="1172"/>
                        <a:pt x="238" y="1139"/>
                        <a:pt x="353" y="1108"/>
                      </a:cubicBezTo>
                      <a:cubicBezTo>
                        <a:pt x="370" y="1103"/>
                        <a:pt x="378" y="1093"/>
                        <a:pt x="379" y="1075"/>
                      </a:cubicBezTo>
                      <a:cubicBezTo>
                        <a:pt x="391" y="927"/>
                        <a:pt x="404" y="780"/>
                        <a:pt x="418" y="632"/>
                      </a:cubicBezTo>
                      <a:cubicBezTo>
                        <a:pt x="420" y="614"/>
                        <a:pt x="422" y="596"/>
                        <a:pt x="423" y="578"/>
                      </a:cubicBezTo>
                      <a:cubicBezTo>
                        <a:pt x="424" y="554"/>
                        <a:pt x="424" y="553"/>
                        <a:pt x="400" y="553"/>
                      </a:cubicBezTo>
                      <a:cubicBezTo>
                        <a:pt x="357" y="553"/>
                        <a:pt x="314" y="553"/>
                        <a:pt x="272" y="553"/>
                      </a:cubicBezTo>
                      <a:cubicBezTo>
                        <a:pt x="195" y="553"/>
                        <a:pt x="117" y="553"/>
                        <a:pt x="40" y="553"/>
                      </a:cubicBezTo>
                      <a:cubicBezTo>
                        <a:pt x="30" y="553"/>
                        <a:pt x="20" y="554"/>
                        <a:pt x="10" y="550"/>
                      </a:cubicBezTo>
                      <a:cubicBezTo>
                        <a:pt x="8" y="548"/>
                        <a:pt x="7" y="546"/>
                        <a:pt x="5" y="544"/>
                      </a:cubicBezTo>
                      <a:cubicBezTo>
                        <a:pt x="0" y="522"/>
                        <a:pt x="3" y="499"/>
                        <a:pt x="3" y="477"/>
                      </a:cubicBezTo>
                      <a:cubicBezTo>
                        <a:pt x="2" y="447"/>
                        <a:pt x="2" y="417"/>
                        <a:pt x="3" y="387"/>
                      </a:cubicBezTo>
                      <a:cubicBezTo>
                        <a:pt x="3" y="378"/>
                        <a:pt x="2" y="370"/>
                        <a:pt x="8" y="362"/>
                      </a:cubicBezTo>
                      <a:cubicBezTo>
                        <a:pt x="17" y="355"/>
                        <a:pt x="28" y="357"/>
                        <a:pt x="39" y="357"/>
                      </a:cubicBezTo>
                      <a:cubicBezTo>
                        <a:pt x="164" y="357"/>
                        <a:pt x="289" y="357"/>
                        <a:pt x="414" y="357"/>
                      </a:cubicBezTo>
                      <a:cubicBezTo>
                        <a:pt x="424" y="357"/>
                        <a:pt x="434" y="360"/>
                        <a:pt x="441" y="349"/>
                      </a:cubicBezTo>
                      <a:cubicBezTo>
                        <a:pt x="449" y="298"/>
                        <a:pt x="453" y="247"/>
                        <a:pt x="455" y="195"/>
                      </a:cubicBezTo>
                      <a:cubicBezTo>
                        <a:pt x="452" y="182"/>
                        <a:pt x="442" y="185"/>
                        <a:pt x="433" y="185"/>
                      </a:cubicBezTo>
                      <a:cubicBezTo>
                        <a:pt x="367" y="185"/>
                        <a:pt x="301" y="185"/>
                        <a:pt x="235" y="185"/>
                      </a:cubicBezTo>
                      <a:cubicBezTo>
                        <a:pt x="168" y="185"/>
                        <a:pt x="102" y="185"/>
                        <a:pt x="35" y="185"/>
                      </a:cubicBezTo>
                      <a:cubicBezTo>
                        <a:pt x="26" y="184"/>
                        <a:pt x="16" y="187"/>
                        <a:pt x="9" y="179"/>
                      </a:cubicBezTo>
                      <a:close/>
                    </a:path>
                  </a:pathLst>
                </a:custGeom>
                <a:solidFill>
                  <a:schemeClr val="tx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4" name="Freeform 76"/>
                <p:cNvSpPr>
                  <a:spLocks/>
                </p:cNvSpPr>
                <p:nvPr/>
              </p:nvSpPr>
              <p:spPr bwMode="auto">
                <a:xfrm>
                  <a:off x="10776107" y="7146802"/>
                  <a:ext cx="387539" cy="243013"/>
                </a:xfrm>
                <a:custGeom>
                  <a:avLst/>
                  <a:gdLst>
                    <a:gd name="T0" fmla="*/ 896 w 914"/>
                    <a:gd name="T1" fmla="*/ 173 h 574"/>
                    <a:gd name="T2" fmla="*/ 895 w 914"/>
                    <a:gd name="T3" fmla="*/ 183 h 574"/>
                    <a:gd name="T4" fmla="*/ 874 w 914"/>
                    <a:gd name="T5" fmla="*/ 185 h 574"/>
                    <a:gd name="T6" fmla="*/ 479 w 914"/>
                    <a:gd name="T7" fmla="*/ 185 h 574"/>
                    <a:gd name="T8" fmla="*/ 457 w 914"/>
                    <a:gd name="T9" fmla="*/ 185 h 574"/>
                    <a:gd name="T10" fmla="*/ 426 w 914"/>
                    <a:gd name="T11" fmla="*/ 191 h 574"/>
                    <a:gd name="T12" fmla="*/ 235 w 914"/>
                    <a:gd name="T13" fmla="*/ 191 h 574"/>
                    <a:gd name="T14" fmla="*/ 211 w 914"/>
                    <a:gd name="T15" fmla="*/ 217 h 574"/>
                    <a:gd name="T16" fmla="*/ 221 w 914"/>
                    <a:gd name="T17" fmla="*/ 338 h 574"/>
                    <a:gd name="T18" fmla="*/ 249 w 914"/>
                    <a:gd name="T19" fmla="*/ 363 h 574"/>
                    <a:gd name="T20" fmla="*/ 428 w 914"/>
                    <a:gd name="T21" fmla="*/ 363 h 574"/>
                    <a:gd name="T22" fmla="*/ 457 w 914"/>
                    <a:gd name="T23" fmla="*/ 368 h 574"/>
                    <a:gd name="T24" fmla="*/ 457 w 914"/>
                    <a:gd name="T25" fmla="*/ 370 h 574"/>
                    <a:gd name="T26" fmla="*/ 463 w 914"/>
                    <a:gd name="T27" fmla="*/ 398 h 574"/>
                    <a:gd name="T28" fmla="*/ 463 w 914"/>
                    <a:gd name="T29" fmla="*/ 518 h 574"/>
                    <a:gd name="T30" fmla="*/ 489 w 914"/>
                    <a:gd name="T31" fmla="*/ 543 h 574"/>
                    <a:gd name="T32" fmla="*/ 646 w 914"/>
                    <a:gd name="T33" fmla="*/ 543 h 574"/>
                    <a:gd name="T34" fmla="*/ 670 w 914"/>
                    <a:gd name="T35" fmla="*/ 544 h 574"/>
                    <a:gd name="T36" fmla="*/ 678 w 914"/>
                    <a:gd name="T37" fmla="*/ 574 h 574"/>
                    <a:gd name="T38" fmla="*/ 641 w 914"/>
                    <a:gd name="T39" fmla="*/ 559 h 574"/>
                    <a:gd name="T40" fmla="*/ 486 w 914"/>
                    <a:gd name="T41" fmla="*/ 559 h 574"/>
                    <a:gd name="T42" fmla="*/ 457 w 914"/>
                    <a:gd name="T43" fmla="*/ 553 h 574"/>
                    <a:gd name="T44" fmla="*/ 435 w 914"/>
                    <a:gd name="T45" fmla="*/ 553 h 574"/>
                    <a:gd name="T46" fmla="*/ 73 w 914"/>
                    <a:gd name="T47" fmla="*/ 553 h 574"/>
                    <a:gd name="T48" fmla="*/ 51 w 914"/>
                    <a:gd name="T49" fmla="*/ 553 h 574"/>
                    <a:gd name="T50" fmla="*/ 46 w 914"/>
                    <a:gd name="T51" fmla="*/ 510 h 574"/>
                    <a:gd name="T52" fmla="*/ 37 w 914"/>
                    <a:gd name="T53" fmla="*/ 399 h 574"/>
                    <a:gd name="T54" fmla="*/ 26 w 914"/>
                    <a:gd name="T55" fmla="*/ 291 h 574"/>
                    <a:gd name="T56" fmla="*/ 21 w 914"/>
                    <a:gd name="T57" fmla="*/ 229 h 574"/>
                    <a:gd name="T58" fmla="*/ 10 w 914"/>
                    <a:gd name="T59" fmla="*/ 113 h 574"/>
                    <a:gd name="T60" fmla="*/ 6 w 914"/>
                    <a:gd name="T61" fmla="*/ 57 h 574"/>
                    <a:gd name="T62" fmla="*/ 2 w 914"/>
                    <a:gd name="T63" fmla="*/ 3 h 574"/>
                    <a:gd name="T64" fmla="*/ 23 w 914"/>
                    <a:gd name="T65" fmla="*/ 2 h 574"/>
                    <a:gd name="T66" fmla="*/ 435 w 914"/>
                    <a:gd name="T67" fmla="*/ 1 h 574"/>
                    <a:gd name="T68" fmla="*/ 457 w 914"/>
                    <a:gd name="T69" fmla="*/ 1 h 574"/>
                    <a:gd name="T70" fmla="*/ 503 w 914"/>
                    <a:gd name="T71" fmla="*/ 1 h 574"/>
                    <a:gd name="T72" fmla="*/ 890 w 914"/>
                    <a:gd name="T73" fmla="*/ 1 h 574"/>
                    <a:gd name="T74" fmla="*/ 910 w 914"/>
                    <a:gd name="T75" fmla="*/ 1 h 574"/>
                    <a:gd name="T76" fmla="*/ 909 w 914"/>
                    <a:gd name="T77" fmla="*/ 18 h 574"/>
                    <a:gd name="T78" fmla="*/ 874 w 914"/>
                    <a:gd name="T79" fmla="*/ 11 h 574"/>
                    <a:gd name="T80" fmla="*/ 493 w 914"/>
                    <a:gd name="T81" fmla="*/ 11 h 574"/>
                    <a:gd name="T82" fmla="*/ 463 w 914"/>
                    <a:gd name="T83" fmla="*/ 40 h 574"/>
                    <a:gd name="T84" fmla="*/ 463 w 914"/>
                    <a:gd name="T85" fmla="*/ 152 h 574"/>
                    <a:gd name="T86" fmla="*/ 485 w 914"/>
                    <a:gd name="T87" fmla="*/ 175 h 574"/>
                    <a:gd name="T88" fmla="*/ 873 w 914"/>
                    <a:gd name="T89" fmla="*/ 174 h 574"/>
                    <a:gd name="T90" fmla="*/ 896 w 914"/>
                    <a:gd name="T91" fmla="*/ 17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14" h="574">
                      <a:moveTo>
                        <a:pt x="896" y="173"/>
                      </a:moveTo>
                      <a:cubicBezTo>
                        <a:pt x="897" y="176"/>
                        <a:pt x="897" y="180"/>
                        <a:pt x="895" y="183"/>
                      </a:cubicBezTo>
                      <a:cubicBezTo>
                        <a:pt x="889" y="186"/>
                        <a:pt x="881" y="185"/>
                        <a:pt x="874" y="185"/>
                      </a:cubicBezTo>
                      <a:cubicBezTo>
                        <a:pt x="742" y="185"/>
                        <a:pt x="611" y="185"/>
                        <a:pt x="479" y="185"/>
                      </a:cubicBezTo>
                      <a:cubicBezTo>
                        <a:pt x="472" y="185"/>
                        <a:pt x="464" y="185"/>
                        <a:pt x="457" y="185"/>
                      </a:cubicBezTo>
                      <a:cubicBezTo>
                        <a:pt x="448" y="193"/>
                        <a:pt x="437" y="191"/>
                        <a:pt x="426" y="191"/>
                      </a:cubicBezTo>
                      <a:cubicBezTo>
                        <a:pt x="362" y="191"/>
                        <a:pt x="299" y="191"/>
                        <a:pt x="235" y="191"/>
                      </a:cubicBezTo>
                      <a:cubicBezTo>
                        <a:pt x="209" y="191"/>
                        <a:pt x="210" y="192"/>
                        <a:pt x="211" y="217"/>
                      </a:cubicBezTo>
                      <a:cubicBezTo>
                        <a:pt x="213" y="258"/>
                        <a:pt x="217" y="298"/>
                        <a:pt x="221" y="338"/>
                      </a:cubicBezTo>
                      <a:cubicBezTo>
                        <a:pt x="223" y="361"/>
                        <a:pt x="226" y="363"/>
                        <a:pt x="249" y="363"/>
                      </a:cubicBezTo>
                      <a:cubicBezTo>
                        <a:pt x="309" y="363"/>
                        <a:pt x="369" y="363"/>
                        <a:pt x="428" y="363"/>
                      </a:cubicBezTo>
                      <a:cubicBezTo>
                        <a:pt x="438" y="363"/>
                        <a:pt x="448" y="362"/>
                        <a:pt x="457" y="368"/>
                      </a:cubicBezTo>
                      <a:cubicBezTo>
                        <a:pt x="457" y="370"/>
                        <a:pt x="457" y="370"/>
                        <a:pt x="457" y="370"/>
                      </a:cubicBezTo>
                      <a:cubicBezTo>
                        <a:pt x="465" y="378"/>
                        <a:pt x="463" y="388"/>
                        <a:pt x="463" y="398"/>
                      </a:cubicBezTo>
                      <a:cubicBezTo>
                        <a:pt x="464" y="438"/>
                        <a:pt x="463" y="478"/>
                        <a:pt x="463" y="518"/>
                      </a:cubicBezTo>
                      <a:cubicBezTo>
                        <a:pt x="464" y="541"/>
                        <a:pt x="465" y="542"/>
                        <a:pt x="489" y="543"/>
                      </a:cubicBezTo>
                      <a:cubicBezTo>
                        <a:pt x="541" y="543"/>
                        <a:pt x="594" y="543"/>
                        <a:pt x="646" y="543"/>
                      </a:cubicBezTo>
                      <a:cubicBezTo>
                        <a:pt x="654" y="543"/>
                        <a:pt x="662" y="542"/>
                        <a:pt x="670" y="544"/>
                      </a:cubicBezTo>
                      <a:cubicBezTo>
                        <a:pt x="687" y="548"/>
                        <a:pt x="690" y="559"/>
                        <a:pt x="678" y="574"/>
                      </a:cubicBezTo>
                      <a:cubicBezTo>
                        <a:pt x="669" y="561"/>
                        <a:pt x="656" y="559"/>
                        <a:pt x="641" y="559"/>
                      </a:cubicBezTo>
                      <a:cubicBezTo>
                        <a:pt x="589" y="560"/>
                        <a:pt x="537" y="559"/>
                        <a:pt x="486" y="559"/>
                      </a:cubicBezTo>
                      <a:cubicBezTo>
                        <a:pt x="476" y="559"/>
                        <a:pt x="465" y="560"/>
                        <a:pt x="457" y="553"/>
                      </a:cubicBezTo>
                      <a:cubicBezTo>
                        <a:pt x="450" y="553"/>
                        <a:pt x="442" y="553"/>
                        <a:pt x="435" y="553"/>
                      </a:cubicBezTo>
                      <a:cubicBezTo>
                        <a:pt x="314" y="553"/>
                        <a:pt x="194" y="553"/>
                        <a:pt x="73" y="553"/>
                      </a:cubicBezTo>
                      <a:cubicBezTo>
                        <a:pt x="66" y="553"/>
                        <a:pt x="59" y="553"/>
                        <a:pt x="51" y="553"/>
                      </a:cubicBezTo>
                      <a:cubicBezTo>
                        <a:pt x="49" y="538"/>
                        <a:pt x="47" y="524"/>
                        <a:pt x="46" y="510"/>
                      </a:cubicBezTo>
                      <a:cubicBezTo>
                        <a:pt x="42" y="474"/>
                        <a:pt x="40" y="436"/>
                        <a:pt x="37" y="399"/>
                      </a:cubicBezTo>
                      <a:cubicBezTo>
                        <a:pt x="33" y="363"/>
                        <a:pt x="29" y="327"/>
                        <a:pt x="26" y="291"/>
                      </a:cubicBezTo>
                      <a:cubicBezTo>
                        <a:pt x="24" y="270"/>
                        <a:pt x="23" y="250"/>
                        <a:pt x="21" y="229"/>
                      </a:cubicBezTo>
                      <a:cubicBezTo>
                        <a:pt x="17" y="190"/>
                        <a:pt x="14" y="151"/>
                        <a:pt x="10" y="113"/>
                      </a:cubicBezTo>
                      <a:cubicBezTo>
                        <a:pt x="8" y="94"/>
                        <a:pt x="6" y="76"/>
                        <a:pt x="6" y="57"/>
                      </a:cubicBezTo>
                      <a:cubicBezTo>
                        <a:pt x="5" y="39"/>
                        <a:pt x="0" y="22"/>
                        <a:pt x="2" y="3"/>
                      </a:cubicBezTo>
                      <a:cubicBezTo>
                        <a:pt x="9" y="0"/>
                        <a:pt x="16" y="2"/>
                        <a:pt x="23" y="2"/>
                      </a:cubicBezTo>
                      <a:cubicBezTo>
                        <a:pt x="161" y="1"/>
                        <a:pt x="298" y="1"/>
                        <a:pt x="435" y="1"/>
                      </a:cubicBezTo>
                      <a:cubicBezTo>
                        <a:pt x="442" y="1"/>
                        <a:pt x="450" y="1"/>
                        <a:pt x="457" y="1"/>
                      </a:cubicBezTo>
                      <a:cubicBezTo>
                        <a:pt x="472" y="1"/>
                        <a:pt x="488" y="1"/>
                        <a:pt x="503" y="1"/>
                      </a:cubicBezTo>
                      <a:cubicBezTo>
                        <a:pt x="632" y="1"/>
                        <a:pt x="761" y="1"/>
                        <a:pt x="890" y="1"/>
                      </a:cubicBezTo>
                      <a:cubicBezTo>
                        <a:pt x="896" y="1"/>
                        <a:pt x="903" y="1"/>
                        <a:pt x="910" y="1"/>
                      </a:cubicBezTo>
                      <a:cubicBezTo>
                        <a:pt x="914" y="7"/>
                        <a:pt x="914" y="12"/>
                        <a:pt x="909" y="18"/>
                      </a:cubicBezTo>
                      <a:cubicBezTo>
                        <a:pt x="898" y="13"/>
                        <a:pt x="886" y="11"/>
                        <a:pt x="874" y="11"/>
                      </a:cubicBezTo>
                      <a:cubicBezTo>
                        <a:pt x="747" y="11"/>
                        <a:pt x="620" y="11"/>
                        <a:pt x="493" y="11"/>
                      </a:cubicBezTo>
                      <a:cubicBezTo>
                        <a:pt x="464" y="11"/>
                        <a:pt x="463" y="12"/>
                        <a:pt x="463" y="40"/>
                      </a:cubicBezTo>
                      <a:cubicBezTo>
                        <a:pt x="463" y="77"/>
                        <a:pt x="464" y="115"/>
                        <a:pt x="463" y="152"/>
                      </a:cubicBezTo>
                      <a:cubicBezTo>
                        <a:pt x="463" y="168"/>
                        <a:pt x="469" y="175"/>
                        <a:pt x="485" y="175"/>
                      </a:cubicBezTo>
                      <a:cubicBezTo>
                        <a:pt x="614" y="174"/>
                        <a:pt x="743" y="175"/>
                        <a:pt x="873" y="174"/>
                      </a:cubicBezTo>
                      <a:cubicBezTo>
                        <a:pt x="881" y="174"/>
                        <a:pt x="888" y="171"/>
                        <a:pt x="896" y="173"/>
                      </a:cubicBezTo>
                      <a:close/>
                    </a:path>
                  </a:pathLst>
                </a:custGeom>
                <a:solidFill>
                  <a:schemeClr val="bg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5" name="Freeform 77"/>
                <p:cNvSpPr>
                  <a:spLocks/>
                </p:cNvSpPr>
                <p:nvPr/>
              </p:nvSpPr>
              <p:spPr bwMode="auto">
                <a:xfrm>
                  <a:off x="10800635" y="7418494"/>
                  <a:ext cx="172072" cy="164525"/>
                </a:xfrm>
                <a:custGeom>
                  <a:avLst/>
                  <a:gdLst>
                    <a:gd name="T0" fmla="*/ 399 w 406"/>
                    <a:gd name="T1" fmla="*/ 387 h 388"/>
                    <a:gd name="T2" fmla="*/ 391 w 406"/>
                    <a:gd name="T3" fmla="*/ 388 h 388"/>
                    <a:gd name="T4" fmla="*/ 215 w 406"/>
                    <a:gd name="T5" fmla="*/ 339 h 388"/>
                    <a:gd name="T6" fmla="*/ 38 w 406"/>
                    <a:gd name="T7" fmla="*/ 290 h 388"/>
                    <a:gd name="T8" fmla="*/ 23 w 406"/>
                    <a:gd name="T9" fmla="*/ 272 h 388"/>
                    <a:gd name="T10" fmla="*/ 11 w 406"/>
                    <a:gd name="T11" fmla="*/ 113 h 388"/>
                    <a:gd name="T12" fmla="*/ 0 w 406"/>
                    <a:gd name="T13" fmla="*/ 7 h 388"/>
                    <a:gd name="T14" fmla="*/ 1 w 406"/>
                    <a:gd name="T15" fmla="*/ 0 h 388"/>
                    <a:gd name="T16" fmla="*/ 182 w 406"/>
                    <a:gd name="T17" fmla="*/ 0 h 388"/>
                    <a:gd name="T18" fmla="*/ 186 w 406"/>
                    <a:gd name="T19" fmla="*/ 21 h 388"/>
                    <a:gd name="T20" fmla="*/ 195 w 406"/>
                    <a:gd name="T21" fmla="*/ 132 h 388"/>
                    <a:gd name="T22" fmla="*/ 208 w 406"/>
                    <a:gd name="T23" fmla="*/ 148 h 388"/>
                    <a:gd name="T24" fmla="*/ 397 w 406"/>
                    <a:gd name="T25" fmla="*/ 198 h 388"/>
                    <a:gd name="T26" fmla="*/ 399 w 406"/>
                    <a:gd name="T27" fmla="*/ 198 h 388"/>
                    <a:gd name="T28" fmla="*/ 402 w 406"/>
                    <a:gd name="T29" fmla="*/ 201 h 388"/>
                    <a:gd name="T30" fmla="*/ 405 w 406"/>
                    <a:gd name="T31" fmla="*/ 224 h 388"/>
                    <a:gd name="T32" fmla="*/ 405 w 406"/>
                    <a:gd name="T33" fmla="*/ 361 h 388"/>
                    <a:gd name="T34" fmla="*/ 399 w 406"/>
                    <a:gd name="T35" fmla="*/ 387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6" h="388">
                      <a:moveTo>
                        <a:pt x="399" y="387"/>
                      </a:moveTo>
                      <a:cubicBezTo>
                        <a:pt x="396" y="388"/>
                        <a:pt x="394" y="388"/>
                        <a:pt x="391" y="388"/>
                      </a:cubicBezTo>
                      <a:cubicBezTo>
                        <a:pt x="332" y="372"/>
                        <a:pt x="274" y="355"/>
                        <a:pt x="215" y="339"/>
                      </a:cubicBezTo>
                      <a:cubicBezTo>
                        <a:pt x="156" y="323"/>
                        <a:pt x="97" y="306"/>
                        <a:pt x="38" y="290"/>
                      </a:cubicBezTo>
                      <a:cubicBezTo>
                        <a:pt x="28" y="287"/>
                        <a:pt x="24" y="282"/>
                        <a:pt x="23" y="272"/>
                      </a:cubicBezTo>
                      <a:cubicBezTo>
                        <a:pt x="20" y="219"/>
                        <a:pt x="15" y="166"/>
                        <a:pt x="11" y="113"/>
                      </a:cubicBezTo>
                      <a:cubicBezTo>
                        <a:pt x="7" y="78"/>
                        <a:pt x="3" y="42"/>
                        <a:pt x="0" y="7"/>
                      </a:cubicBezTo>
                      <a:cubicBezTo>
                        <a:pt x="0" y="5"/>
                        <a:pt x="0" y="3"/>
                        <a:pt x="1" y="0"/>
                      </a:cubicBezTo>
                      <a:cubicBezTo>
                        <a:pt x="61" y="0"/>
                        <a:pt x="121" y="0"/>
                        <a:pt x="182" y="0"/>
                      </a:cubicBezTo>
                      <a:cubicBezTo>
                        <a:pt x="183" y="7"/>
                        <a:pt x="185" y="14"/>
                        <a:pt x="186" y="21"/>
                      </a:cubicBezTo>
                      <a:cubicBezTo>
                        <a:pt x="189" y="58"/>
                        <a:pt x="192" y="95"/>
                        <a:pt x="195" y="132"/>
                      </a:cubicBezTo>
                      <a:cubicBezTo>
                        <a:pt x="195" y="141"/>
                        <a:pt x="198" y="145"/>
                        <a:pt x="208" y="148"/>
                      </a:cubicBezTo>
                      <a:cubicBezTo>
                        <a:pt x="271" y="164"/>
                        <a:pt x="334" y="181"/>
                        <a:pt x="397" y="198"/>
                      </a:cubicBezTo>
                      <a:cubicBezTo>
                        <a:pt x="398" y="199"/>
                        <a:pt x="399" y="198"/>
                        <a:pt x="399" y="198"/>
                      </a:cubicBezTo>
                      <a:cubicBezTo>
                        <a:pt x="400" y="199"/>
                        <a:pt x="401" y="200"/>
                        <a:pt x="402" y="201"/>
                      </a:cubicBezTo>
                      <a:cubicBezTo>
                        <a:pt x="406" y="208"/>
                        <a:pt x="405" y="216"/>
                        <a:pt x="405" y="224"/>
                      </a:cubicBezTo>
                      <a:cubicBezTo>
                        <a:pt x="405" y="270"/>
                        <a:pt x="405" y="315"/>
                        <a:pt x="405" y="361"/>
                      </a:cubicBezTo>
                      <a:cubicBezTo>
                        <a:pt x="405" y="370"/>
                        <a:pt x="406" y="380"/>
                        <a:pt x="399" y="387"/>
                      </a:cubicBezTo>
                      <a:close/>
                    </a:path>
                  </a:pathLst>
                </a:custGeom>
                <a:solidFill>
                  <a:schemeClr val="bg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6" name="Freeform 79"/>
                <p:cNvSpPr>
                  <a:spLocks/>
                </p:cNvSpPr>
                <p:nvPr/>
              </p:nvSpPr>
              <p:spPr bwMode="auto">
                <a:xfrm>
                  <a:off x="10969311" y="7302647"/>
                  <a:ext cx="179619" cy="279994"/>
                </a:xfrm>
                <a:custGeom>
                  <a:avLst/>
                  <a:gdLst>
                    <a:gd name="T0" fmla="*/ 1 w 423"/>
                    <a:gd name="T1" fmla="*/ 474 h 661"/>
                    <a:gd name="T2" fmla="*/ 163 w 423"/>
                    <a:gd name="T3" fmla="*/ 429 h 661"/>
                    <a:gd name="T4" fmla="*/ 186 w 423"/>
                    <a:gd name="T5" fmla="*/ 423 h 661"/>
                    <a:gd name="T6" fmla="*/ 205 w 423"/>
                    <a:gd name="T7" fmla="*/ 401 h 661"/>
                    <a:gd name="T8" fmla="*/ 216 w 423"/>
                    <a:gd name="T9" fmla="*/ 274 h 661"/>
                    <a:gd name="T10" fmla="*/ 222 w 423"/>
                    <a:gd name="T11" fmla="*/ 205 h 661"/>
                    <a:gd name="T12" fmla="*/ 224 w 423"/>
                    <a:gd name="T13" fmla="*/ 182 h 661"/>
                    <a:gd name="T14" fmla="*/ 1 w 423"/>
                    <a:gd name="T15" fmla="*/ 182 h 661"/>
                    <a:gd name="T16" fmla="*/ 1 w 423"/>
                    <a:gd name="T17" fmla="*/ 2 h 661"/>
                    <a:gd name="T18" fmla="*/ 13 w 423"/>
                    <a:gd name="T19" fmla="*/ 1 h 661"/>
                    <a:gd name="T20" fmla="*/ 408 w 423"/>
                    <a:gd name="T21" fmla="*/ 1 h 661"/>
                    <a:gd name="T22" fmla="*/ 423 w 423"/>
                    <a:gd name="T23" fmla="*/ 3 h 661"/>
                    <a:gd name="T24" fmla="*/ 373 w 423"/>
                    <a:gd name="T25" fmla="*/ 560 h 661"/>
                    <a:gd name="T26" fmla="*/ 207 w 423"/>
                    <a:gd name="T27" fmla="*/ 606 h 661"/>
                    <a:gd name="T28" fmla="*/ 13 w 423"/>
                    <a:gd name="T29" fmla="*/ 660 h 661"/>
                    <a:gd name="T30" fmla="*/ 1 w 423"/>
                    <a:gd name="T31" fmla="*/ 661 h 661"/>
                    <a:gd name="T32" fmla="*/ 1 w 423"/>
                    <a:gd name="T33" fmla="*/ 474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3" h="661">
                      <a:moveTo>
                        <a:pt x="1" y="474"/>
                      </a:moveTo>
                      <a:cubicBezTo>
                        <a:pt x="55" y="459"/>
                        <a:pt x="109" y="444"/>
                        <a:pt x="163" y="429"/>
                      </a:cubicBezTo>
                      <a:cubicBezTo>
                        <a:pt x="171" y="427"/>
                        <a:pt x="179" y="425"/>
                        <a:pt x="186" y="423"/>
                      </a:cubicBezTo>
                      <a:cubicBezTo>
                        <a:pt x="204" y="418"/>
                        <a:pt x="203" y="418"/>
                        <a:pt x="205" y="401"/>
                      </a:cubicBezTo>
                      <a:cubicBezTo>
                        <a:pt x="208" y="359"/>
                        <a:pt x="212" y="316"/>
                        <a:pt x="216" y="274"/>
                      </a:cubicBezTo>
                      <a:cubicBezTo>
                        <a:pt x="218" y="251"/>
                        <a:pt x="220" y="228"/>
                        <a:pt x="222" y="205"/>
                      </a:cubicBezTo>
                      <a:cubicBezTo>
                        <a:pt x="228" y="198"/>
                        <a:pt x="224" y="190"/>
                        <a:pt x="224" y="182"/>
                      </a:cubicBezTo>
                      <a:cubicBezTo>
                        <a:pt x="150" y="182"/>
                        <a:pt x="77" y="182"/>
                        <a:pt x="1" y="182"/>
                      </a:cubicBezTo>
                      <a:cubicBezTo>
                        <a:pt x="0" y="121"/>
                        <a:pt x="1" y="61"/>
                        <a:pt x="1" y="2"/>
                      </a:cubicBezTo>
                      <a:cubicBezTo>
                        <a:pt x="5" y="1"/>
                        <a:pt x="9" y="1"/>
                        <a:pt x="13" y="1"/>
                      </a:cubicBezTo>
                      <a:cubicBezTo>
                        <a:pt x="145" y="1"/>
                        <a:pt x="276" y="1"/>
                        <a:pt x="408" y="1"/>
                      </a:cubicBezTo>
                      <a:cubicBezTo>
                        <a:pt x="413" y="1"/>
                        <a:pt x="418" y="0"/>
                        <a:pt x="423" y="3"/>
                      </a:cubicBezTo>
                      <a:cubicBezTo>
                        <a:pt x="407" y="188"/>
                        <a:pt x="390" y="374"/>
                        <a:pt x="373" y="560"/>
                      </a:cubicBezTo>
                      <a:cubicBezTo>
                        <a:pt x="317" y="576"/>
                        <a:pt x="262" y="591"/>
                        <a:pt x="207" y="606"/>
                      </a:cubicBezTo>
                      <a:cubicBezTo>
                        <a:pt x="143" y="624"/>
                        <a:pt x="78" y="642"/>
                        <a:pt x="13" y="660"/>
                      </a:cubicBezTo>
                      <a:cubicBezTo>
                        <a:pt x="9" y="661"/>
                        <a:pt x="5" y="661"/>
                        <a:pt x="1" y="661"/>
                      </a:cubicBezTo>
                      <a:cubicBezTo>
                        <a:pt x="1" y="599"/>
                        <a:pt x="1" y="536"/>
                        <a:pt x="1" y="474"/>
                      </a:cubicBezTo>
                      <a:close/>
                    </a:path>
                  </a:pathLst>
                </a:custGeom>
                <a:solidFill>
                  <a:schemeClr val="bg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7" name="Freeform 80"/>
                <p:cNvSpPr>
                  <a:spLocks/>
                </p:cNvSpPr>
                <p:nvPr/>
              </p:nvSpPr>
              <p:spPr bwMode="auto">
                <a:xfrm>
                  <a:off x="10970443" y="7149065"/>
                  <a:ext cx="191317" cy="75093"/>
                </a:xfrm>
                <a:custGeom>
                  <a:avLst/>
                  <a:gdLst>
                    <a:gd name="T0" fmla="*/ 438 w 452"/>
                    <a:gd name="T1" fmla="*/ 167 h 177"/>
                    <a:gd name="T2" fmla="*/ 424 w 452"/>
                    <a:gd name="T3" fmla="*/ 175 h 177"/>
                    <a:gd name="T4" fmla="*/ 410 w 452"/>
                    <a:gd name="T5" fmla="*/ 175 h 177"/>
                    <a:gd name="T6" fmla="*/ 23 w 452"/>
                    <a:gd name="T7" fmla="*/ 175 h 177"/>
                    <a:gd name="T8" fmla="*/ 0 w 452"/>
                    <a:gd name="T9" fmla="*/ 175 h 177"/>
                    <a:gd name="T10" fmla="*/ 0 w 452"/>
                    <a:gd name="T11" fmla="*/ 0 h 177"/>
                    <a:gd name="T12" fmla="*/ 449 w 452"/>
                    <a:gd name="T13" fmla="*/ 0 h 177"/>
                    <a:gd name="T14" fmla="*/ 451 w 452"/>
                    <a:gd name="T15" fmla="*/ 12 h 177"/>
                    <a:gd name="T16" fmla="*/ 444 w 452"/>
                    <a:gd name="T17" fmla="*/ 104 h 177"/>
                    <a:gd name="T18" fmla="*/ 438 w 452"/>
                    <a:gd name="T19" fmla="*/ 16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177">
                      <a:moveTo>
                        <a:pt x="438" y="167"/>
                      </a:moveTo>
                      <a:cubicBezTo>
                        <a:pt x="434" y="171"/>
                        <a:pt x="432" y="177"/>
                        <a:pt x="424" y="175"/>
                      </a:cubicBezTo>
                      <a:cubicBezTo>
                        <a:pt x="420" y="174"/>
                        <a:pt x="415" y="175"/>
                        <a:pt x="410" y="175"/>
                      </a:cubicBezTo>
                      <a:cubicBezTo>
                        <a:pt x="281" y="175"/>
                        <a:pt x="152" y="175"/>
                        <a:pt x="23" y="175"/>
                      </a:cubicBezTo>
                      <a:cubicBezTo>
                        <a:pt x="16" y="175"/>
                        <a:pt x="9" y="175"/>
                        <a:pt x="0" y="175"/>
                      </a:cubicBezTo>
                      <a:cubicBezTo>
                        <a:pt x="0" y="116"/>
                        <a:pt x="0" y="59"/>
                        <a:pt x="0" y="0"/>
                      </a:cubicBezTo>
                      <a:cubicBezTo>
                        <a:pt x="150" y="0"/>
                        <a:pt x="299" y="0"/>
                        <a:pt x="449" y="0"/>
                      </a:cubicBezTo>
                      <a:cubicBezTo>
                        <a:pt x="452" y="3"/>
                        <a:pt x="450" y="8"/>
                        <a:pt x="451" y="12"/>
                      </a:cubicBezTo>
                      <a:cubicBezTo>
                        <a:pt x="451" y="43"/>
                        <a:pt x="446" y="73"/>
                        <a:pt x="444" y="104"/>
                      </a:cubicBezTo>
                      <a:cubicBezTo>
                        <a:pt x="442" y="125"/>
                        <a:pt x="440" y="146"/>
                        <a:pt x="438" y="167"/>
                      </a:cubicBezTo>
                      <a:close/>
                    </a:path>
                  </a:pathLst>
                </a:custGeom>
                <a:solidFill>
                  <a:schemeClr val="bg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grpSp>
          <p:pic>
            <p:nvPicPr>
              <p:cNvPr id="12" name="Picture 2" descr="http://rubyonrails.org/images/rail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30283" y="3350593"/>
                <a:ext cx="421954" cy="53835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ph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00005" y="3422962"/>
                <a:ext cx="914032" cy="45701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p:cNvPicPr>
                <a:picLocks noChangeAspect="1"/>
              </p:cNvPicPr>
              <p:nvPr/>
            </p:nvPicPr>
            <p:blipFill>
              <a:blip r:embed="rId5"/>
              <a:stretch>
                <a:fillRect/>
              </a:stretch>
            </p:blipFill>
            <p:spPr>
              <a:xfrm>
                <a:off x="8062996" y="3381907"/>
                <a:ext cx="1431841" cy="479631"/>
              </a:xfrm>
              <a:prstGeom prst="rect">
                <a:avLst/>
              </a:prstGeom>
            </p:spPr>
          </p:pic>
        </p:grpSp>
      </p:grpSp>
      <p:grpSp>
        <p:nvGrpSpPr>
          <p:cNvPr id="37" name="Group 36"/>
          <p:cNvGrpSpPr/>
          <p:nvPr/>
        </p:nvGrpSpPr>
        <p:grpSpPr>
          <a:xfrm>
            <a:off x="2508786" y="6227582"/>
            <a:ext cx="9439032" cy="532015"/>
            <a:chOff x="2508786" y="6227582"/>
            <a:chExt cx="9439032" cy="532015"/>
          </a:xfrm>
        </p:grpSpPr>
        <p:grpSp>
          <p:nvGrpSpPr>
            <p:cNvPr id="38" name="Group 37"/>
            <p:cNvGrpSpPr/>
            <p:nvPr/>
          </p:nvGrpSpPr>
          <p:grpSpPr>
            <a:xfrm>
              <a:off x="4091926" y="6227582"/>
              <a:ext cx="1523329" cy="530352"/>
              <a:chOff x="2827320" y="5795929"/>
              <a:chExt cx="1759708" cy="530352"/>
            </a:xfrm>
          </p:grpSpPr>
          <p:sp>
            <p:nvSpPr>
              <p:cNvPr id="53" name="Rectangle 52"/>
              <p:cNvSpPr/>
              <p:nvPr/>
            </p:nvSpPr>
            <p:spPr bwMode="auto">
              <a:xfrm>
                <a:off x="2827320" y="5795929"/>
                <a:ext cx="175970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Mail</a:t>
                </a:r>
              </a:p>
            </p:txBody>
          </p:sp>
          <p:sp>
            <p:nvSpPr>
              <p:cNvPr id="54" name="Freeform 18"/>
              <p:cNvSpPr>
                <a:spLocks noChangeAspect="1" noEditPoints="1"/>
              </p:cNvSpPr>
              <p:nvPr/>
            </p:nvSpPr>
            <p:spPr bwMode="auto">
              <a:xfrm>
                <a:off x="4164231" y="5983318"/>
                <a:ext cx="274470" cy="184627"/>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grpSp>
          <p:nvGrpSpPr>
            <p:cNvPr id="39" name="Group 38"/>
            <p:cNvGrpSpPr/>
            <p:nvPr/>
          </p:nvGrpSpPr>
          <p:grpSpPr>
            <a:xfrm>
              <a:off x="5675066" y="6227582"/>
              <a:ext cx="1523329" cy="530352"/>
              <a:chOff x="4631996" y="5795929"/>
              <a:chExt cx="1759708" cy="530352"/>
            </a:xfrm>
          </p:grpSpPr>
          <p:sp>
            <p:nvSpPr>
              <p:cNvPr id="51" name="Rectangle 50"/>
              <p:cNvSpPr/>
              <p:nvPr/>
            </p:nvSpPr>
            <p:spPr bwMode="auto">
              <a:xfrm>
                <a:off x="4631996" y="5795929"/>
                <a:ext cx="175970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Calendar</a:t>
                </a:r>
              </a:p>
            </p:txBody>
          </p:sp>
          <p:sp>
            <p:nvSpPr>
              <p:cNvPr id="52" name="Freeform 109"/>
              <p:cNvSpPr>
                <a:spLocks noChangeAspect="1" noEditPoints="1"/>
              </p:cNvSpPr>
              <p:nvPr/>
            </p:nvSpPr>
            <p:spPr bwMode="auto">
              <a:xfrm>
                <a:off x="6021852" y="5959578"/>
                <a:ext cx="280912" cy="228077"/>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marL="0" marR="0" lvl="0" indent="0" algn="l" defTabSz="913915"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Segoe UI"/>
                  <a:ea typeface="+mn-ea"/>
                  <a:cs typeface="+mn-cs"/>
                </a:endParaRPr>
              </a:p>
            </p:txBody>
          </p:sp>
        </p:grpSp>
        <p:grpSp>
          <p:nvGrpSpPr>
            <p:cNvPr id="40" name="Group 39"/>
            <p:cNvGrpSpPr/>
            <p:nvPr/>
          </p:nvGrpSpPr>
          <p:grpSpPr>
            <a:xfrm>
              <a:off x="7258207" y="6227582"/>
              <a:ext cx="1523329" cy="530352"/>
              <a:chOff x="6481640" y="5795929"/>
              <a:chExt cx="1759708" cy="530352"/>
            </a:xfrm>
          </p:grpSpPr>
          <p:sp>
            <p:nvSpPr>
              <p:cNvPr id="49" name="Rectangle 48"/>
              <p:cNvSpPr/>
              <p:nvPr/>
            </p:nvSpPr>
            <p:spPr bwMode="auto">
              <a:xfrm>
                <a:off x="6481640" y="5795929"/>
                <a:ext cx="175970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smtClean="0">
                    <a:ln>
                      <a:noFill/>
                    </a:ln>
                    <a:gradFill>
                      <a:gsLst>
                        <a:gs pos="50427">
                          <a:srgbClr val="FFFFFF"/>
                        </a:gs>
                        <a:gs pos="30000">
                          <a:srgbClr val="FFFFFF"/>
                        </a:gs>
                      </a:gsLst>
                      <a:lin ang="5400000" scaled="0"/>
                    </a:gradFill>
                    <a:effectLst/>
                    <a:uLnTx/>
                    <a:uFillTx/>
                    <a:latin typeface="Segoe UI"/>
                    <a:ea typeface="+mn-ea"/>
                    <a:cs typeface="+mn-cs"/>
                  </a:rPr>
                  <a:t>Contacts</a:t>
                </a: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sp>
            <p:nvSpPr>
              <p:cNvPr id="50" name="Freeform 5"/>
              <p:cNvSpPr>
                <a:spLocks noChangeAspect="1" noEditPoints="1"/>
              </p:cNvSpPr>
              <p:nvPr/>
            </p:nvSpPr>
            <p:spPr bwMode="auto">
              <a:xfrm>
                <a:off x="7863101" y="5947077"/>
                <a:ext cx="297701" cy="25307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grpSp>
          <p:nvGrpSpPr>
            <p:cNvPr id="41" name="Group 40"/>
            <p:cNvGrpSpPr/>
            <p:nvPr/>
          </p:nvGrpSpPr>
          <p:grpSpPr>
            <a:xfrm>
              <a:off x="10424489" y="6227582"/>
              <a:ext cx="1523329" cy="532015"/>
              <a:chOff x="10173531" y="5824243"/>
              <a:chExt cx="1759708" cy="532015"/>
            </a:xfrm>
          </p:grpSpPr>
          <p:sp>
            <p:nvSpPr>
              <p:cNvPr id="47" name="Rectangle 46"/>
              <p:cNvSpPr/>
              <p:nvPr/>
            </p:nvSpPr>
            <p:spPr bwMode="auto">
              <a:xfrm>
                <a:off x="10173531" y="5824243"/>
                <a:ext cx="1759708" cy="532015"/>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Social</a:t>
                </a:r>
              </a:p>
            </p:txBody>
          </p:sp>
          <p:sp>
            <p:nvSpPr>
              <p:cNvPr id="48" name="Freeform 212"/>
              <p:cNvSpPr>
                <a:spLocks noChangeAspect="1" noEditPoints="1"/>
              </p:cNvSpPr>
              <p:nvPr/>
            </p:nvSpPr>
            <p:spPr bwMode="auto">
              <a:xfrm>
                <a:off x="11505666" y="5966977"/>
                <a:ext cx="293624" cy="235458"/>
              </a:xfrm>
              <a:custGeom>
                <a:avLst/>
                <a:gdLst>
                  <a:gd name="T0" fmla="*/ 46 w 126"/>
                  <a:gd name="T1" fmla="*/ 20 h 101"/>
                  <a:gd name="T2" fmla="*/ 92 w 126"/>
                  <a:gd name="T3" fmla="*/ 55 h 101"/>
                  <a:gd name="T4" fmla="*/ 46 w 126"/>
                  <a:gd name="T5" fmla="*/ 90 h 101"/>
                  <a:gd name="T6" fmla="*/ 33 w 126"/>
                  <a:gd name="T7" fmla="*/ 88 h 101"/>
                  <a:gd name="T8" fmla="*/ 9 w 126"/>
                  <a:gd name="T9" fmla="*/ 98 h 101"/>
                  <a:gd name="T10" fmla="*/ 22 w 126"/>
                  <a:gd name="T11" fmla="*/ 85 h 101"/>
                  <a:gd name="T12" fmla="*/ 0 w 126"/>
                  <a:gd name="T13" fmla="*/ 55 h 101"/>
                  <a:gd name="T14" fmla="*/ 46 w 126"/>
                  <a:gd name="T15" fmla="*/ 20 h 101"/>
                  <a:gd name="T16" fmla="*/ 80 w 126"/>
                  <a:gd name="T17" fmla="*/ 0 h 101"/>
                  <a:gd name="T18" fmla="*/ 41 w 126"/>
                  <a:gd name="T19" fmla="*/ 15 h 101"/>
                  <a:gd name="T20" fmla="*/ 93 w 126"/>
                  <a:gd name="T21" fmla="*/ 69 h 101"/>
                  <a:gd name="T22" fmla="*/ 117 w 126"/>
                  <a:gd name="T23" fmla="*/ 79 h 101"/>
                  <a:gd name="T24" fmla="*/ 103 w 126"/>
                  <a:gd name="T25" fmla="*/ 65 h 101"/>
                  <a:gd name="T26" fmla="*/ 126 w 126"/>
                  <a:gd name="T27" fmla="*/ 35 h 101"/>
                  <a:gd name="T28" fmla="*/ 80 w 126"/>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6" h="101">
                    <a:moveTo>
                      <a:pt x="46" y="20"/>
                    </a:moveTo>
                    <a:cubicBezTo>
                      <a:pt x="72" y="20"/>
                      <a:pt x="92" y="35"/>
                      <a:pt x="92" y="55"/>
                    </a:cubicBezTo>
                    <a:cubicBezTo>
                      <a:pt x="92" y="74"/>
                      <a:pt x="72" y="90"/>
                      <a:pt x="46" y="90"/>
                    </a:cubicBezTo>
                    <a:cubicBezTo>
                      <a:pt x="42" y="90"/>
                      <a:pt x="37" y="89"/>
                      <a:pt x="33" y="88"/>
                    </a:cubicBezTo>
                    <a:cubicBezTo>
                      <a:pt x="28" y="98"/>
                      <a:pt x="18" y="101"/>
                      <a:pt x="9" y="98"/>
                    </a:cubicBezTo>
                    <a:cubicBezTo>
                      <a:pt x="14" y="94"/>
                      <a:pt x="19" y="89"/>
                      <a:pt x="22" y="85"/>
                    </a:cubicBezTo>
                    <a:cubicBezTo>
                      <a:pt x="9" y="79"/>
                      <a:pt x="0" y="68"/>
                      <a:pt x="0" y="55"/>
                    </a:cubicBezTo>
                    <a:cubicBezTo>
                      <a:pt x="0" y="35"/>
                      <a:pt x="21" y="20"/>
                      <a:pt x="46" y="20"/>
                    </a:cubicBezTo>
                    <a:close/>
                    <a:moveTo>
                      <a:pt x="80" y="0"/>
                    </a:moveTo>
                    <a:cubicBezTo>
                      <a:pt x="64" y="0"/>
                      <a:pt x="50" y="6"/>
                      <a:pt x="41" y="15"/>
                    </a:cubicBezTo>
                    <a:cubicBezTo>
                      <a:pt x="62" y="10"/>
                      <a:pt x="112" y="32"/>
                      <a:pt x="93" y="69"/>
                    </a:cubicBezTo>
                    <a:cubicBezTo>
                      <a:pt x="99" y="79"/>
                      <a:pt x="108" y="81"/>
                      <a:pt x="117" y="79"/>
                    </a:cubicBezTo>
                    <a:cubicBezTo>
                      <a:pt x="111" y="74"/>
                      <a:pt x="107" y="70"/>
                      <a:pt x="103" y="65"/>
                    </a:cubicBezTo>
                    <a:cubicBezTo>
                      <a:pt x="117" y="59"/>
                      <a:pt x="126" y="48"/>
                      <a:pt x="126" y="35"/>
                    </a:cubicBezTo>
                    <a:cubicBezTo>
                      <a:pt x="126" y="16"/>
                      <a:pt x="105" y="0"/>
                      <a:pt x="80" y="0"/>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grpSp>
          <p:nvGrpSpPr>
            <p:cNvPr id="42" name="Group 41"/>
            <p:cNvGrpSpPr/>
            <p:nvPr/>
          </p:nvGrpSpPr>
          <p:grpSpPr>
            <a:xfrm>
              <a:off x="2508786" y="6227582"/>
              <a:ext cx="1523329" cy="530352"/>
              <a:chOff x="891159" y="5795929"/>
              <a:chExt cx="1759708" cy="530352"/>
            </a:xfrm>
          </p:grpSpPr>
          <p:sp>
            <p:nvSpPr>
              <p:cNvPr id="45" name="Rectangle 44"/>
              <p:cNvSpPr/>
              <p:nvPr/>
            </p:nvSpPr>
            <p:spPr bwMode="auto">
              <a:xfrm>
                <a:off x="891159" y="5795929"/>
                <a:ext cx="175970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89606" tIns="45702" rIns="0" bIns="45702" numCol="1" rtlCol="0" anchor="ctr" anchorCtr="0" compatLnSpc="1">
                <a:prstTxWarp prst="textNoShape">
                  <a:avLst/>
                </a:prstTxWarp>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smtClean="0">
                    <a:ln>
                      <a:noFill/>
                    </a:ln>
                    <a:gradFill>
                      <a:gsLst>
                        <a:gs pos="50427">
                          <a:srgbClr val="FFFFFF"/>
                        </a:gs>
                        <a:gs pos="30000">
                          <a:srgbClr val="FFFFFF"/>
                        </a:gs>
                      </a:gsLst>
                      <a:lin ang="5400000" scaled="0"/>
                    </a:gradFill>
                    <a:effectLst/>
                    <a:uLnTx/>
                    <a:uFillTx/>
                    <a:latin typeface="Segoe UI"/>
                    <a:ea typeface="+mn-ea"/>
                    <a:cs typeface="+mn-cs"/>
                  </a:rPr>
                  <a:t>Files</a:t>
                </a: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sp>
            <p:nvSpPr>
              <p:cNvPr id="46" name="Freeform 5"/>
              <p:cNvSpPr>
                <a:spLocks noChangeAspect="1" noEditPoints="1"/>
              </p:cNvSpPr>
              <p:nvPr/>
            </p:nvSpPr>
            <p:spPr bwMode="auto">
              <a:xfrm>
                <a:off x="2308948" y="5929283"/>
                <a:ext cx="225046" cy="288668"/>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sp>
          <p:nvSpPr>
            <p:cNvPr id="43" name="Rectangle 42"/>
            <p:cNvSpPr/>
            <p:nvPr/>
          </p:nvSpPr>
          <p:spPr bwMode="auto">
            <a:xfrm>
              <a:off x="8828007" y="6229245"/>
              <a:ext cx="152332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Lync</a:t>
              </a:r>
            </a:p>
          </p:txBody>
        </p:sp>
        <p:pic>
          <p:nvPicPr>
            <p:cNvPr id="44" name="Picture 3" descr="\\MAGNUM\Projects\Microsoft\Cloud Power FY12\Design\Icons\PNGs\Agility.png"/>
            <p:cNvPicPr>
              <a:picLocks noChangeAspect="1" noChangeArrowheads="1"/>
            </p:cNvPicPr>
            <p:nvPr/>
          </p:nvPicPr>
          <p:blipFill rotWithShape="1">
            <a:blip r:embed="rId6" cstate="screen">
              <a:lum bright="100000"/>
            </a:blip>
            <a:srcRect t="26735" b="24083"/>
            <a:stretch/>
          </p:blipFill>
          <p:spPr bwMode="auto">
            <a:xfrm>
              <a:off x="9838942" y="6369004"/>
              <a:ext cx="429482" cy="244008"/>
            </a:xfrm>
            <a:prstGeom prst="rect">
              <a:avLst/>
            </a:prstGeom>
            <a:noFill/>
          </p:spPr>
        </p:pic>
      </p:grpSp>
      <p:sp>
        <p:nvSpPr>
          <p:cNvPr id="55" name="Rectangle 54"/>
          <p:cNvSpPr/>
          <p:nvPr/>
        </p:nvSpPr>
        <p:spPr bwMode="auto">
          <a:xfrm>
            <a:off x="2494207" y="5090019"/>
            <a:ext cx="9439032" cy="532015"/>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smtClean="0">
                <a:ln>
                  <a:noFill/>
                </a:ln>
                <a:gradFill>
                  <a:gsLst>
                    <a:gs pos="50427">
                      <a:srgbClr val="FFFFFF"/>
                    </a:gs>
                    <a:gs pos="30000">
                      <a:srgbClr val="FFFFFF"/>
                    </a:gs>
                  </a:gsLst>
                  <a:lin ang="5400000" scaled="0"/>
                </a:gradFill>
                <a:effectLst/>
                <a:uLnTx/>
                <a:uFillTx/>
                <a:latin typeface="Segoe UI"/>
                <a:ea typeface="+mn-ea"/>
                <a:cs typeface="+mn-cs"/>
              </a:rPr>
              <a:t>Azure AD applications</a:t>
            </a: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nvGrpSpPr>
          <p:cNvPr id="56" name="Group 55"/>
          <p:cNvGrpSpPr/>
          <p:nvPr/>
        </p:nvGrpSpPr>
        <p:grpSpPr>
          <a:xfrm>
            <a:off x="2494205" y="1356380"/>
            <a:ext cx="2402912" cy="1558669"/>
            <a:chOff x="2494205" y="1356380"/>
            <a:chExt cx="2402912" cy="1558669"/>
          </a:xfrm>
        </p:grpSpPr>
        <p:sp>
          <p:nvSpPr>
            <p:cNvPr id="57" name="Rectangle 56"/>
            <p:cNvSpPr/>
            <p:nvPr/>
          </p:nvSpPr>
          <p:spPr bwMode="auto">
            <a:xfrm>
              <a:off x="2494205" y="1356380"/>
              <a:ext cx="2402912" cy="1458961"/>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8" name="Group 57"/>
            <p:cNvGrpSpPr/>
            <p:nvPr/>
          </p:nvGrpSpPr>
          <p:grpSpPr>
            <a:xfrm>
              <a:off x="2848575" y="1360927"/>
              <a:ext cx="1947900" cy="1525555"/>
              <a:chOff x="2630475" y="899469"/>
              <a:chExt cx="2489182" cy="1949477"/>
            </a:xfrm>
          </p:grpSpPr>
          <p:pic>
            <p:nvPicPr>
              <p:cNvPr id="63" name="Picture 6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519036" y="899469"/>
                <a:ext cx="740874" cy="1346853"/>
              </a:xfrm>
              <a:prstGeom prst="rect">
                <a:avLst/>
              </a:prstGeom>
            </p:spPr>
          </p:pic>
          <p:pic>
            <p:nvPicPr>
              <p:cNvPr id="64" name="Picture 6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630475" y="909856"/>
                <a:ext cx="724723" cy="1326055"/>
              </a:xfrm>
              <a:prstGeom prst="rect">
                <a:avLst/>
              </a:prstGeom>
            </p:spPr>
          </p:pic>
          <p:sp>
            <p:nvSpPr>
              <p:cNvPr id="65" name="Freeform 64"/>
              <p:cNvSpPr>
                <a:spLocks noEditPoints="1"/>
              </p:cNvSpPr>
              <p:nvPr/>
            </p:nvSpPr>
            <p:spPr bwMode="auto">
              <a:xfrm>
                <a:off x="2759724" y="2375515"/>
                <a:ext cx="466225" cy="473431"/>
              </a:xfrm>
              <a:custGeom>
                <a:avLst/>
                <a:gdLst>
                  <a:gd name="T0" fmla="*/ 288 w 647"/>
                  <a:gd name="T1" fmla="*/ 314 h 657"/>
                  <a:gd name="T2" fmla="*/ 288 w 647"/>
                  <a:gd name="T3" fmla="*/ 52 h 657"/>
                  <a:gd name="T4" fmla="*/ 647 w 647"/>
                  <a:gd name="T5" fmla="*/ 0 h 657"/>
                  <a:gd name="T6" fmla="*/ 647 w 647"/>
                  <a:gd name="T7" fmla="*/ 314 h 657"/>
                  <a:gd name="T8" fmla="*/ 288 w 647"/>
                  <a:gd name="T9" fmla="*/ 314 h 657"/>
                  <a:gd name="T10" fmla="*/ 262 w 647"/>
                  <a:gd name="T11" fmla="*/ 57 h 657"/>
                  <a:gd name="T12" fmla="*/ 0 w 647"/>
                  <a:gd name="T13" fmla="*/ 95 h 657"/>
                  <a:gd name="T14" fmla="*/ 0 w 647"/>
                  <a:gd name="T15" fmla="*/ 314 h 657"/>
                  <a:gd name="T16" fmla="*/ 262 w 647"/>
                  <a:gd name="T17" fmla="*/ 314 h 657"/>
                  <a:gd name="T18" fmla="*/ 262 w 647"/>
                  <a:gd name="T19" fmla="*/ 57 h 657"/>
                  <a:gd name="T20" fmla="*/ 0 w 647"/>
                  <a:gd name="T21" fmla="*/ 338 h 657"/>
                  <a:gd name="T22" fmla="*/ 0 w 647"/>
                  <a:gd name="T23" fmla="*/ 560 h 657"/>
                  <a:gd name="T24" fmla="*/ 262 w 647"/>
                  <a:gd name="T25" fmla="*/ 600 h 657"/>
                  <a:gd name="T26" fmla="*/ 262 w 647"/>
                  <a:gd name="T27" fmla="*/ 338 h 657"/>
                  <a:gd name="T28" fmla="*/ 0 w 647"/>
                  <a:gd name="T29" fmla="*/ 338 h 657"/>
                  <a:gd name="T30" fmla="*/ 288 w 647"/>
                  <a:gd name="T31" fmla="*/ 602 h 657"/>
                  <a:gd name="T32" fmla="*/ 647 w 647"/>
                  <a:gd name="T33" fmla="*/ 657 h 657"/>
                  <a:gd name="T34" fmla="*/ 647 w 647"/>
                  <a:gd name="T35" fmla="*/ 338 h 657"/>
                  <a:gd name="T36" fmla="*/ 288 w 647"/>
                  <a:gd name="T37" fmla="*/ 338 h 657"/>
                  <a:gd name="T38" fmla="*/ 288 w 647"/>
                  <a:gd name="T39" fmla="*/ 602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7" h="657">
                    <a:moveTo>
                      <a:pt x="288" y="314"/>
                    </a:moveTo>
                    <a:lnTo>
                      <a:pt x="288" y="52"/>
                    </a:lnTo>
                    <a:lnTo>
                      <a:pt x="647" y="0"/>
                    </a:lnTo>
                    <a:lnTo>
                      <a:pt x="647" y="314"/>
                    </a:lnTo>
                    <a:lnTo>
                      <a:pt x="288" y="314"/>
                    </a:lnTo>
                    <a:close/>
                    <a:moveTo>
                      <a:pt x="262" y="57"/>
                    </a:moveTo>
                    <a:lnTo>
                      <a:pt x="0" y="95"/>
                    </a:lnTo>
                    <a:lnTo>
                      <a:pt x="0" y="314"/>
                    </a:lnTo>
                    <a:lnTo>
                      <a:pt x="262" y="314"/>
                    </a:lnTo>
                    <a:lnTo>
                      <a:pt x="262" y="57"/>
                    </a:lnTo>
                    <a:close/>
                    <a:moveTo>
                      <a:pt x="0" y="338"/>
                    </a:moveTo>
                    <a:lnTo>
                      <a:pt x="0" y="560"/>
                    </a:lnTo>
                    <a:lnTo>
                      <a:pt x="262" y="600"/>
                    </a:lnTo>
                    <a:lnTo>
                      <a:pt x="262" y="338"/>
                    </a:lnTo>
                    <a:lnTo>
                      <a:pt x="0" y="338"/>
                    </a:lnTo>
                    <a:close/>
                    <a:moveTo>
                      <a:pt x="288" y="602"/>
                    </a:moveTo>
                    <a:lnTo>
                      <a:pt x="647" y="657"/>
                    </a:lnTo>
                    <a:lnTo>
                      <a:pt x="647" y="338"/>
                    </a:lnTo>
                    <a:lnTo>
                      <a:pt x="288" y="338"/>
                    </a:lnTo>
                    <a:lnTo>
                      <a:pt x="288" y="602"/>
                    </a:lnTo>
                    <a:close/>
                  </a:path>
                </a:pathLst>
              </a:custGeom>
              <a:solidFill>
                <a:srgbClr val="000000"/>
              </a:solidFill>
              <a:ln>
                <a:noFill/>
              </a:ln>
              <a:extLst/>
            </p:spPr>
            <p:txBody>
              <a:bodyPr vert="horz" wrap="square" lIns="91403" tIns="45702" rIns="91403" bIns="45702"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505050"/>
                  </a:solidFill>
                  <a:effectLst/>
                  <a:uLnTx/>
                  <a:uFillTx/>
                  <a:latin typeface="Segoe UI"/>
                  <a:ea typeface="+mn-ea"/>
                  <a:cs typeface="+mn-cs"/>
                </a:endParaRPr>
              </a:p>
            </p:txBody>
          </p:sp>
          <p:pic>
            <p:nvPicPr>
              <p:cNvPr id="66" name="Picture 65"/>
              <p:cNvPicPr>
                <a:picLocks noChangeAspect="1"/>
              </p:cNvPicPr>
              <p:nvPr/>
            </p:nvPicPr>
            <p:blipFill>
              <a:blip r:embed="rId9"/>
              <a:stretch>
                <a:fillRect/>
              </a:stretch>
            </p:blipFill>
            <p:spPr>
              <a:xfrm>
                <a:off x="4392560" y="900973"/>
                <a:ext cx="727097" cy="1382782"/>
              </a:xfrm>
              <a:prstGeom prst="rect">
                <a:avLst/>
              </a:prstGeom>
            </p:spPr>
          </p:pic>
        </p:grpSp>
        <p:grpSp>
          <p:nvGrpSpPr>
            <p:cNvPr id="59" name="Group 23"/>
            <p:cNvGrpSpPr>
              <a:grpSpLocks noChangeAspect="1"/>
            </p:cNvGrpSpPr>
            <p:nvPr/>
          </p:nvGrpSpPr>
          <p:grpSpPr bwMode="auto">
            <a:xfrm>
              <a:off x="4309747" y="2503561"/>
              <a:ext cx="308290" cy="347984"/>
              <a:chOff x="3485" y="1766"/>
              <a:chExt cx="699" cy="789"/>
            </a:xfrm>
            <a:solidFill>
              <a:schemeClr val="tx2">
                <a:lumMod val="10000"/>
              </a:schemeClr>
            </a:solidFill>
          </p:grpSpPr>
          <p:sp>
            <p:nvSpPr>
              <p:cNvPr id="61" name="Freeform 24"/>
              <p:cNvSpPr>
                <a:spLocks/>
              </p:cNvSpPr>
              <p:nvPr/>
            </p:nvSpPr>
            <p:spPr bwMode="auto">
              <a:xfrm>
                <a:off x="3485" y="1950"/>
                <a:ext cx="699" cy="60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62" name="Freeform 25"/>
              <p:cNvSpPr>
                <a:spLocks/>
              </p:cNvSpPr>
              <p:nvPr/>
            </p:nvSpPr>
            <p:spPr bwMode="auto">
              <a:xfrm>
                <a:off x="3825" y="1766"/>
                <a:ext cx="175" cy="191"/>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pic>
          <p:nvPicPr>
            <p:cNvPr id="60" name="Picture 14"/>
            <p:cNvPicPr>
              <a:picLocks noChangeAspect="1" noChangeArrowheads="1"/>
            </p:cNvPicPr>
            <p:nvPr/>
          </p:nvPicPr>
          <p:blipFill>
            <a:blip r:embed="rId10">
              <a:biLevel thresh="75000"/>
              <a:extLst>
                <a:ext uri="{28A0092B-C50C-407E-A947-70E740481C1C}">
                  <a14:useLocalDpi xmlns:a14="http://schemas.microsoft.com/office/drawing/2010/main" val="0"/>
                </a:ext>
              </a:extLst>
            </a:blip>
            <a:srcRect/>
            <a:stretch>
              <a:fillRect/>
            </a:stretch>
          </p:blipFill>
          <p:spPr bwMode="auto">
            <a:xfrm>
              <a:off x="3680097" y="2521209"/>
              <a:ext cx="336655" cy="393840"/>
            </a:xfrm>
            <a:prstGeom prst="rect">
              <a:avLst/>
            </a:prstGeom>
            <a:noFill/>
            <a:ln>
              <a:noFill/>
            </a:ln>
            <a:effectLst/>
            <a:extLst/>
          </p:spPr>
        </p:pic>
      </p:grpSp>
      <p:grpSp>
        <p:nvGrpSpPr>
          <p:cNvPr id="67" name="Group 66"/>
          <p:cNvGrpSpPr/>
          <p:nvPr/>
        </p:nvGrpSpPr>
        <p:grpSpPr>
          <a:xfrm>
            <a:off x="5061950" y="1353140"/>
            <a:ext cx="2470778" cy="1462201"/>
            <a:chOff x="5061950" y="1353140"/>
            <a:chExt cx="2470778" cy="1462201"/>
          </a:xfrm>
        </p:grpSpPr>
        <p:sp>
          <p:nvSpPr>
            <p:cNvPr id="68" name="Rectangle 67"/>
            <p:cNvSpPr/>
            <p:nvPr/>
          </p:nvSpPr>
          <p:spPr bwMode="auto">
            <a:xfrm>
              <a:off x="5061950" y="1353140"/>
              <a:ext cx="2402912" cy="1462201"/>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69" name="Group 68"/>
            <p:cNvGrpSpPr/>
            <p:nvPr/>
          </p:nvGrpSpPr>
          <p:grpSpPr>
            <a:xfrm>
              <a:off x="6349086" y="1492322"/>
              <a:ext cx="1183642" cy="1182858"/>
              <a:chOff x="6349086" y="1492322"/>
              <a:chExt cx="1183642" cy="1182858"/>
            </a:xfrm>
          </p:grpSpPr>
          <p:sp>
            <p:nvSpPr>
              <p:cNvPr id="70" name="Freeform 62"/>
              <p:cNvSpPr>
                <a:spLocks noEditPoints="1"/>
              </p:cNvSpPr>
              <p:nvPr/>
            </p:nvSpPr>
            <p:spPr bwMode="black">
              <a:xfrm>
                <a:off x="6349086" y="1492322"/>
                <a:ext cx="1183642" cy="1182858"/>
              </a:xfrm>
              <a:custGeom>
                <a:avLst/>
                <a:gdLst>
                  <a:gd name="T0" fmla="*/ 189 w 189"/>
                  <a:gd name="T1" fmla="*/ 94 h 189"/>
                  <a:gd name="T2" fmla="*/ 0 w 189"/>
                  <a:gd name="T3" fmla="*/ 94 h 189"/>
                  <a:gd name="T4" fmla="*/ 129 w 189"/>
                  <a:gd name="T5" fmla="*/ 172 h 189"/>
                  <a:gd name="T6" fmla="*/ 124 w 189"/>
                  <a:gd name="T7" fmla="*/ 123 h 189"/>
                  <a:gd name="T8" fmla="*/ 123 w 189"/>
                  <a:gd name="T9" fmla="*/ 84 h 189"/>
                  <a:gd name="T10" fmla="*/ 140 w 189"/>
                  <a:gd name="T11" fmla="*/ 85 h 189"/>
                  <a:gd name="T12" fmla="*/ 152 w 189"/>
                  <a:gd name="T13" fmla="*/ 89 h 189"/>
                  <a:gd name="T14" fmla="*/ 158 w 189"/>
                  <a:gd name="T15" fmla="*/ 84 h 189"/>
                  <a:gd name="T16" fmla="*/ 152 w 189"/>
                  <a:gd name="T17" fmla="*/ 82 h 189"/>
                  <a:gd name="T18" fmla="*/ 146 w 189"/>
                  <a:gd name="T19" fmla="*/ 78 h 189"/>
                  <a:gd name="T20" fmla="*/ 139 w 189"/>
                  <a:gd name="T21" fmla="*/ 74 h 189"/>
                  <a:gd name="T22" fmla="*/ 128 w 189"/>
                  <a:gd name="T23" fmla="*/ 80 h 189"/>
                  <a:gd name="T24" fmla="*/ 121 w 189"/>
                  <a:gd name="T25" fmla="*/ 72 h 189"/>
                  <a:gd name="T26" fmla="*/ 132 w 189"/>
                  <a:gd name="T27" fmla="*/ 59 h 189"/>
                  <a:gd name="T28" fmla="*/ 140 w 189"/>
                  <a:gd name="T29" fmla="*/ 57 h 189"/>
                  <a:gd name="T30" fmla="*/ 149 w 189"/>
                  <a:gd name="T31" fmla="*/ 52 h 189"/>
                  <a:gd name="T32" fmla="*/ 148 w 189"/>
                  <a:gd name="T33" fmla="*/ 44 h 189"/>
                  <a:gd name="T34" fmla="*/ 144 w 189"/>
                  <a:gd name="T35" fmla="*/ 46 h 189"/>
                  <a:gd name="T36" fmla="*/ 138 w 189"/>
                  <a:gd name="T37" fmla="*/ 48 h 189"/>
                  <a:gd name="T38" fmla="*/ 147 w 189"/>
                  <a:gd name="T39" fmla="*/ 28 h 189"/>
                  <a:gd name="T40" fmla="*/ 108 w 189"/>
                  <a:gd name="T41" fmla="*/ 11 h 189"/>
                  <a:gd name="T42" fmla="*/ 90 w 189"/>
                  <a:gd name="T43" fmla="*/ 43 h 189"/>
                  <a:gd name="T44" fmla="*/ 78 w 189"/>
                  <a:gd name="T45" fmla="*/ 21 h 189"/>
                  <a:gd name="T46" fmla="*/ 69 w 189"/>
                  <a:gd name="T47" fmla="*/ 13 h 189"/>
                  <a:gd name="T48" fmla="*/ 60 w 189"/>
                  <a:gd name="T49" fmla="*/ 23 h 189"/>
                  <a:gd name="T50" fmla="*/ 72 w 189"/>
                  <a:gd name="T51" fmla="*/ 43 h 189"/>
                  <a:gd name="T52" fmla="*/ 59 w 189"/>
                  <a:gd name="T53" fmla="*/ 31 h 189"/>
                  <a:gd name="T54" fmla="*/ 44 w 189"/>
                  <a:gd name="T55" fmla="*/ 49 h 189"/>
                  <a:gd name="T56" fmla="*/ 57 w 189"/>
                  <a:gd name="T57" fmla="*/ 47 h 189"/>
                  <a:gd name="T58" fmla="*/ 73 w 189"/>
                  <a:gd name="T59" fmla="*/ 70 h 189"/>
                  <a:gd name="T60" fmla="*/ 47 w 189"/>
                  <a:gd name="T61" fmla="*/ 100 h 189"/>
                  <a:gd name="T62" fmla="*/ 31 w 189"/>
                  <a:gd name="T63" fmla="*/ 97 h 189"/>
                  <a:gd name="T64" fmla="*/ 40 w 189"/>
                  <a:gd name="T65" fmla="*/ 103 h 189"/>
                  <a:gd name="T66" fmla="*/ 42 w 189"/>
                  <a:gd name="T67" fmla="*/ 116 h 189"/>
                  <a:gd name="T68" fmla="*/ 81 w 189"/>
                  <a:gd name="T69" fmla="*/ 132 h 189"/>
                  <a:gd name="T70" fmla="*/ 67 w 189"/>
                  <a:gd name="T71" fmla="*/ 175 h 189"/>
                  <a:gd name="T72" fmla="*/ 129 w 189"/>
                  <a:gd name="T73" fmla="*/ 172 h 189"/>
                  <a:gd name="T74" fmla="*/ 172 w 189"/>
                  <a:gd name="T75" fmla="*/ 115 h 189"/>
                  <a:gd name="T76" fmla="*/ 172 w 189"/>
                  <a:gd name="T77" fmla="*/ 118 h 189"/>
                  <a:gd name="T78" fmla="*/ 177 w 189"/>
                  <a:gd name="T79" fmla="*/ 114 h 189"/>
                  <a:gd name="T80" fmla="*/ 156 w 189"/>
                  <a:gd name="T81" fmla="*/ 152 h 189"/>
                  <a:gd name="T82" fmla="*/ 52 w 189"/>
                  <a:gd name="T83" fmla="*/ 168 h 189"/>
                  <a:gd name="T84" fmla="*/ 47 w 189"/>
                  <a:gd name="T85" fmla="*/ 126 h 189"/>
                  <a:gd name="T86" fmla="*/ 42 w 189"/>
                  <a:gd name="T87" fmla="*/ 121 h 189"/>
                  <a:gd name="T88" fmla="*/ 20 w 189"/>
                  <a:gd name="T89" fmla="*/ 103 h 189"/>
                  <a:gd name="T90" fmla="*/ 9 w 189"/>
                  <a:gd name="T91" fmla="*/ 94 h 189"/>
                  <a:gd name="T92" fmla="*/ 108 w 189"/>
                  <a:gd name="T93" fmla="*/ 41 h 189"/>
                  <a:gd name="T94" fmla="*/ 108 w 189"/>
                  <a:gd name="T95" fmla="*/ 41 h 189"/>
                  <a:gd name="T96" fmla="*/ 129 w 189"/>
                  <a:gd name="T97" fmla="*/ 58 h 189"/>
                  <a:gd name="T98" fmla="*/ 125 w 189"/>
                  <a:gd name="T99" fmla="*/ 49 h 189"/>
                  <a:gd name="T100" fmla="*/ 160 w 189"/>
                  <a:gd name="T101" fmla="*/ 69 h 189"/>
                  <a:gd name="T102" fmla="*/ 158 w 189"/>
                  <a:gd name="T103" fmla="*/ 77 h 189"/>
                  <a:gd name="T104" fmla="*/ 59 w 189"/>
                  <a:gd name="T105" fmla="*/ 106 h 189"/>
                  <a:gd name="T106" fmla="*/ 46 w 189"/>
                  <a:gd name="T107" fmla="*/ 10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 h="189">
                    <a:moveTo>
                      <a:pt x="94" y="0"/>
                    </a:moveTo>
                    <a:cubicBezTo>
                      <a:pt x="146" y="0"/>
                      <a:pt x="189" y="42"/>
                      <a:pt x="189" y="94"/>
                    </a:cubicBezTo>
                    <a:cubicBezTo>
                      <a:pt x="189" y="147"/>
                      <a:pt x="146" y="189"/>
                      <a:pt x="94" y="189"/>
                    </a:cubicBezTo>
                    <a:cubicBezTo>
                      <a:pt x="42" y="189"/>
                      <a:pt x="0" y="147"/>
                      <a:pt x="0" y="94"/>
                    </a:cubicBezTo>
                    <a:cubicBezTo>
                      <a:pt x="0" y="42"/>
                      <a:pt x="42" y="0"/>
                      <a:pt x="94" y="0"/>
                    </a:cubicBezTo>
                    <a:close/>
                    <a:moveTo>
                      <a:pt x="129" y="172"/>
                    </a:moveTo>
                    <a:cubicBezTo>
                      <a:pt x="126" y="156"/>
                      <a:pt x="135" y="129"/>
                      <a:pt x="130" y="124"/>
                    </a:cubicBezTo>
                    <a:cubicBezTo>
                      <a:pt x="128" y="123"/>
                      <a:pt x="126" y="122"/>
                      <a:pt x="124" y="123"/>
                    </a:cubicBezTo>
                    <a:cubicBezTo>
                      <a:pt x="120" y="124"/>
                      <a:pt x="116" y="126"/>
                      <a:pt x="113" y="125"/>
                    </a:cubicBezTo>
                    <a:cubicBezTo>
                      <a:pt x="96" y="117"/>
                      <a:pt x="106" y="90"/>
                      <a:pt x="123" y="84"/>
                    </a:cubicBezTo>
                    <a:cubicBezTo>
                      <a:pt x="126" y="83"/>
                      <a:pt x="129" y="83"/>
                      <a:pt x="132" y="83"/>
                    </a:cubicBezTo>
                    <a:cubicBezTo>
                      <a:pt x="137" y="82"/>
                      <a:pt x="140" y="82"/>
                      <a:pt x="140" y="85"/>
                    </a:cubicBezTo>
                    <a:cubicBezTo>
                      <a:pt x="140" y="89"/>
                      <a:pt x="148" y="92"/>
                      <a:pt x="150" y="92"/>
                    </a:cubicBezTo>
                    <a:cubicBezTo>
                      <a:pt x="151" y="92"/>
                      <a:pt x="151" y="89"/>
                      <a:pt x="152" y="89"/>
                    </a:cubicBezTo>
                    <a:cubicBezTo>
                      <a:pt x="159" y="89"/>
                      <a:pt x="164" y="93"/>
                      <a:pt x="165" y="90"/>
                    </a:cubicBezTo>
                    <a:cubicBezTo>
                      <a:pt x="167" y="80"/>
                      <a:pt x="166" y="85"/>
                      <a:pt x="158" y="84"/>
                    </a:cubicBezTo>
                    <a:cubicBezTo>
                      <a:pt x="155" y="83"/>
                      <a:pt x="157" y="78"/>
                      <a:pt x="154" y="78"/>
                    </a:cubicBezTo>
                    <a:cubicBezTo>
                      <a:pt x="152" y="77"/>
                      <a:pt x="155" y="84"/>
                      <a:pt x="152" y="82"/>
                    </a:cubicBezTo>
                    <a:cubicBezTo>
                      <a:pt x="148" y="79"/>
                      <a:pt x="146" y="72"/>
                      <a:pt x="142" y="71"/>
                    </a:cubicBezTo>
                    <a:cubicBezTo>
                      <a:pt x="137" y="70"/>
                      <a:pt x="145" y="75"/>
                      <a:pt x="146" y="78"/>
                    </a:cubicBezTo>
                    <a:cubicBezTo>
                      <a:pt x="147" y="81"/>
                      <a:pt x="143" y="85"/>
                      <a:pt x="141" y="82"/>
                    </a:cubicBezTo>
                    <a:cubicBezTo>
                      <a:pt x="140" y="81"/>
                      <a:pt x="145" y="78"/>
                      <a:pt x="139" y="74"/>
                    </a:cubicBezTo>
                    <a:cubicBezTo>
                      <a:pt x="138" y="72"/>
                      <a:pt x="135" y="72"/>
                      <a:pt x="133" y="74"/>
                    </a:cubicBezTo>
                    <a:cubicBezTo>
                      <a:pt x="130" y="77"/>
                      <a:pt x="129" y="80"/>
                      <a:pt x="128" y="80"/>
                    </a:cubicBezTo>
                    <a:cubicBezTo>
                      <a:pt x="125" y="82"/>
                      <a:pt x="123" y="82"/>
                      <a:pt x="120" y="81"/>
                    </a:cubicBezTo>
                    <a:cubicBezTo>
                      <a:pt x="116" y="80"/>
                      <a:pt x="117" y="71"/>
                      <a:pt x="121" y="72"/>
                    </a:cubicBezTo>
                    <a:cubicBezTo>
                      <a:pt x="133" y="75"/>
                      <a:pt x="122" y="68"/>
                      <a:pt x="125" y="66"/>
                    </a:cubicBezTo>
                    <a:cubicBezTo>
                      <a:pt x="126" y="65"/>
                      <a:pt x="130" y="62"/>
                      <a:pt x="132" y="59"/>
                    </a:cubicBezTo>
                    <a:cubicBezTo>
                      <a:pt x="134" y="57"/>
                      <a:pt x="133" y="51"/>
                      <a:pt x="137" y="52"/>
                    </a:cubicBezTo>
                    <a:cubicBezTo>
                      <a:pt x="139" y="52"/>
                      <a:pt x="138" y="56"/>
                      <a:pt x="140" y="57"/>
                    </a:cubicBezTo>
                    <a:cubicBezTo>
                      <a:pt x="141" y="58"/>
                      <a:pt x="144" y="57"/>
                      <a:pt x="146" y="57"/>
                    </a:cubicBezTo>
                    <a:cubicBezTo>
                      <a:pt x="149" y="57"/>
                      <a:pt x="149" y="55"/>
                      <a:pt x="149" y="52"/>
                    </a:cubicBezTo>
                    <a:cubicBezTo>
                      <a:pt x="149" y="48"/>
                      <a:pt x="156" y="49"/>
                      <a:pt x="156" y="47"/>
                    </a:cubicBezTo>
                    <a:cubicBezTo>
                      <a:pt x="155" y="44"/>
                      <a:pt x="148" y="48"/>
                      <a:pt x="148" y="44"/>
                    </a:cubicBezTo>
                    <a:cubicBezTo>
                      <a:pt x="148" y="39"/>
                      <a:pt x="154" y="38"/>
                      <a:pt x="150" y="37"/>
                    </a:cubicBezTo>
                    <a:cubicBezTo>
                      <a:pt x="147" y="36"/>
                      <a:pt x="143" y="39"/>
                      <a:pt x="144" y="46"/>
                    </a:cubicBezTo>
                    <a:cubicBezTo>
                      <a:pt x="145" y="53"/>
                      <a:pt x="146" y="56"/>
                      <a:pt x="141" y="54"/>
                    </a:cubicBezTo>
                    <a:cubicBezTo>
                      <a:pt x="137" y="51"/>
                      <a:pt x="142" y="46"/>
                      <a:pt x="138" y="48"/>
                    </a:cubicBezTo>
                    <a:cubicBezTo>
                      <a:pt x="135" y="50"/>
                      <a:pt x="133" y="51"/>
                      <a:pt x="133" y="46"/>
                    </a:cubicBezTo>
                    <a:cubicBezTo>
                      <a:pt x="133" y="42"/>
                      <a:pt x="141" y="30"/>
                      <a:pt x="147" y="28"/>
                    </a:cubicBezTo>
                    <a:cubicBezTo>
                      <a:pt x="136" y="19"/>
                      <a:pt x="123" y="13"/>
                      <a:pt x="108" y="11"/>
                    </a:cubicBezTo>
                    <a:cubicBezTo>
                      <a:pt x="108" y="11"/>
                      <a:pt x="108" y="11"/>
                      <a:pt x="108" y="11"/>
                    </a:cubicBezTo>
                    <a:cubicBezTo>
                      <a:pt x="108" y="19"/>
                      <a:pt x="108" y="24"/>
                      <a:pt x="107" y="28"/>
                    </a:cubicBezTo>
                    <a:cubicBezTo>
                      <a:pt x="107" y="33"/>
                      <a:pt x="92" y="34"/>
                      <a:pt x="90" y="43"/>
                    </a:cubicBezTo>
                    <a:cubicBezTo>
                      <a:pt x="88" y="51"/>
                      <a:pt x="85" y="46"/>
                      <a:pt x="80" y="40"/>
                    </a:cubicBezTo>
                    <a:cubicBezTo>
                      <a:pt x="75" y="34"/>
                      <a:pt x="81" y="26"/>
                      <a:pt x="78" y="21"/>
                    </a:cubicBezTo>
                    <a:cubicBezTo>
                      <a:pt x="76" y="16"/>
                      <a:pt x="67" y="23"/>
                      <a:pt x="67" y="18"/>
                    </a:cubicBezTo>
                    <a:cubicBezTo>
                      <a:pt x="67" y="16"/>
                      <a:pt x="69" y="14"/>
                      <a:pt x="69" y="13"/>
                    </a:cubicBezTo>
                    <a:cubicBezTo>
                      <a:pt x="68" y="14"/>
                      <a:pt x="67" y="14"/>
                      <a:pt x="66" y="14"/>
                    </a:cubicBezTo>
                    <a:cubicBezTo>
                      <a:pt x="63" y="16"/>
                      <a:pt x="61" y="22"/>
                      <a:pt x="60" y="23"/>
                    </a:cubicBezTo>
                    <a:cubicBezTo>
                      <a:pt x="57" y="27"/>
                      <a:pt x="64" y="26"/>
                      <a:pt x="67" y="30"/>
                    </a:cubicBezTo>
                    <a:cubicBezTo>
                      <a:pt x="71" y="36"/>
                      <a:pt x="74" y="40"/>
                      <a:pt x="72" y="43"/>
                    </a:cubicBezTo>
                    <a:cubicBezTo>
                      <a:pt x="71" y="46"/>
                      <a:pt x="59" y="43"/>
                      <a:pt x="61" y="38"/>
                    </a:cubicBezTo>
                    <a:cubicBezTo>
                      <a:pt x="64" y="33"/>
                      <a:pt x="62" y="32"/>
                      <a:pt x="59" y="31"/>
                    </a:cubicBezTo>
                    <a:cubicBezTo>
                      <a:pt x="56" y="31"/>
                      <a:pt x="56" y="35"/>
                      <a:pt x="56" y="40"/>
                    </a:cubicBezTo>
                    <a:cubicBezTo>
                      <a:pt x="56" y="44"/>
                      <a:pt x="48" y="45"/>
                      <a:pt x="44" y="49"/>
                    </a:cubicBezTo>
                    <a:cubicBezTo>
                      <a:pt x="40" y="54"/>
                      <a:pt x="47" y="58"/>
                      <a:pt x="53" y="60"/>
                    </a:cubicBezTo>
                    <a:cubicBezTo>
                      <a:pt x="59" y="62"/>
                      <a:pt x="55" y="52"/>
                      <a:pt x="57" y="47"/>
                    </a:cubicBezTo>
                    <a:cubicBezTo>
                      <a:pt x="59" y="40"/>
                      <a:pt x="66" y="46"/>
                      <a:pt x="71" y="52"/>
                    </a:cubicBezTo>
                    <a:cubicBezTo>
                      <a:pt x="75" y="58"/>
                      <a:pt x="82" y="66"/>
                      <a:pt x="73" y="70"/>
                    </a:cubicBezTo>
                    <a:cubicBezTo>
                      <a:pt x="58" y="76"/>
                      <a:pt x="52" y="83"/>
                      <a:pt x="49" y="89"/>
                    </a:cubicBezTo>
                    <a:cubicBezTo>
                      <a:pt x="46" y="95"/>
                      <a:pt x="49" y="98"/>
                      <a:pt x="47" y="100"/>
                    </a:cubicBezTo>
                    <a:cubicBezTo>
                      <a:pt x="45" y="102"/>
                      <a:pt x="45" y="99"/>
                      <a:pt x="43" y="94"/>
                    </a:cubicBezTo>
                    <a:cubicBezTo>
                      <a:pt x="41" y="91"/>
                      <a:pt x="34" y="91"/>
                      <a:pt x="31" y="97"/>
                    </a:cubicBezTo>
                    <a:cubicBezTo>
                      <a:pt x="29" y="98"/>
                      <a:pt x="29" y="101"/>
                      <a:pt x="29" y="104"/>
                    </a:cubicBezTo>
                    <a:cubicBezTo>
                      <a:pt x="29" y="114"/>
                      <a:pt x="36" y="101"/>
                      <a:pt x="40" y="103"/>
                    </a:cubicBezTo>
                    <a:cubicBezTo>
                      <a:pt x="45" y="104"/>
                      <a:pt x="36" y="105"/>
                      <a:pt x="37" y="109"/>
                    </a:cubicBezTo>
                    <a:cubicBezTo>
                      <a:pt x="38" y="113"/>
                      <a:pt x="44" y="107"/>
                      <a:pt x="42" y="116"/>
                    </a:cubicBezTo>
                    <a:cubicBezTo>
                      <a:pt x="41" y="121"/>
                      <a:pt x="49" y="117"/>
                      <a:pt x="54" y="115"/>
                    </a:cubicBezTo>
                    <a:cubicBezTo>
                      <a:pt x="65" y="111"/>
                      <a:pt x="73" y="129"/>
                      <a:pt x="81" y="132"/>
                    </a:cubicBezTo>
                    <a:cubicBezTo>
                      <a:pt x="90" y="135"/>
                      <a:pt x="93" y="137"/>
                      <a:pt x="91" y="141"/>
                    </a:cubicBezTo>
                    <a:cubicBezTo>
                      <a:pt x="85" y="153"/>
                      <a:pt x="73" y="161"/>
                      <a:pt x="67" y="175"/>
                    </a:cubicBezTo>
                    <a:cubicBezTo>
                      <a:pt x="75" y="178"/>
                      <a:pt x="85" y="179"/>
                      <a:pt x="94" y="179"/>
                    </a:cubicBezTo>
                    <a:cubicBezTo>
                      <a:pt x="107" y="179"/>
                      <a:pt x="118" y="177"/>
                      <a:pt x="129" y="172"/>
                    </a:cubicBezTo>
                    <a:close/>
                    <a:moveTo>
                      <a:pt x="177" y="114"/>
                    </a:moveTo>
                    <a:cubicBezTo>
                      <a:pt x="175" y="114"/>
                      <a:pt x="173" y="115"/>
                      <a:pt x="172" y="115"/>
                    </a:cubicBezTo>
                    <a:cubicBezTo>
                      <a:pt x="167" y="113"/>
                      <a:pt x="170" y="93"/>
                      <a:pt x="163" y="94"/>
                    </a:cubicBezTo>
                    <a:cubicBezTo>
                      <a:pt x="160" y="95"/>
                      <a:pt x="165" y="110"/>
                      <a:pt x="172" y="118"/>
                    </a:cubicBezTo>
                    <a:cubicBezTo>
                      <a:pt x="173" y="119"/>
                      <a:pt x="174" y="118"/>
                      <a:pt x="176" y="118"/>
                    </a:cubicBezTo>
                    <a:cubicBezTo>
                      <a:pt x="176" y="117"/>
                      <a:pt x="177" y="115"/>
                      <a:pt x="177" y="114"/>
                    </a:cubicBezTo>
                    <a:close/>
                    <a:moveTo>
                      <a:pt x="172" y="128"/>
                    </a:moveTo>
                    <a:cubicBezTo>
                      <a:pt x="164" y="126"/>
                      <a:pt x="158" y="144"/>
                      <a:pt x="156" y="152"/>
                    </a:cubicBezTo>
                    <a:cubicBezTo>
                      <a:pt x="163" y="145"/>
                      <a:pt x="168" y="137"/>
                      <a:pt x="172" y="128"/>
                    </a:cubicBezTo>
                    <a:close/>
                    <a:moveTo>
                      <a:pt x="52" y="168"/>
                    </a:moveTo>
                    <a:cubicBezTo>
                      <a:pt x="53" y="160"/>
                      <a:pt x="54" y="151"/>
                      <a:pt x="52" y="150"/>
                    </a:cubicBezTo>
                    <a:cubicBezTo>
                      <a:pt x="45" y="144"/>
                      <a:pt x="40" y="135"/>
                      <a:pt x="47" y="126"/>
                    </a:cubicBezTo>
                    <a:cubicBezTo>
                      <a:pt x="48" y="125"/>
                      <a:pt x="49" y="124"/>
                      <a:pt x="49" y="122"/>
                    </a:cubicBezTo>
                    <a:cubicBezTo>
                      <a:pt x="50" y="119"/>
                      <a:pt x="47" y="121"/>
                      <a:pt x="42" y="121"/>
                    </a:cubicBezTo>
                    <a:cubicBezTo>
                      <a:pt x="37" y="121"/>
                      <a:pt x="41" y="113"/>
                      <a:pt x="31" y="112"/>
                    </a:cubicBezTo>
                    <a:cubicBezTo>
                      <a:pt x="21" y="111"/>
                      <a:pt x="21" y="109"/>
                      <a:pt x="20" y="103"/>
                    </a:cubicBezTo>
                    <a:cubicBezTo>
                      <a:pt x="20" y="97"/>
                      <a:pt x="14" y="91"/>
                      <a:pt x="9" y="90"/>
                    </a:cubicBezTo>
                    <a:cubicBezTo>
                      <a:pt x="9" y="91"/>
                      <a:pt x="9" y="93"/>
                      <a:pt x="9" y="94"/>
                    </a:cubicBezTo>
                    <a:cubicBezTo>
                      <a:pt x="9" y="126"/>
                      <a:pt x="27" y="154"/>
                      <a:pt x="52" y="168"/>
                    </a:cubicBezTo>
                    <a:close/>
                    <a:moveTo>
                      <a:pt x="108" y="41"/>
                    </a:moveTo>
                    <a:cubicBezTo>
                      <a:pt x="112" y="43"/>
                      <a:pt x="116" y="40"/>
                      <a:pt x="115" y="37"/>
                    </a:cubicBezTo>
                    <a:cubicBezTo>
                      <a:pt x="112" y="32"/>
                      <a:pt x="103" y="35"/>
                      <a:pt x="108" y="41"/>
                    </a:cubicBezTo>
                    <a:close/>
                    <a:moveTo>
                      <a:pt x="125" y="49"/>
                    </a:moveTo>
                    <a:cubicBezTo>
                      <a:pt x="128" y="49"/>
                      <a:pt x="130" y="55"/>
                      <a:pt x="129" y="58"/>
                    </a:cubicBezTo>
                    <a:cubicBezTo>
                      <a:pt x="127" y="64"/>
                      <a:pt x="122" y="60"/>
                      <a:pt x="121" y="56"/>
                    </a:cubicBezTo>
                    <a:cubicBezTo>
                      <a:pt x="121" y="52"/>
                      <a:pt x="122" y="49"/>
                      <a:pt x="125" y="49"/>
                    </a:cubicBezTo>
                    <a:close/>
                    <a:moveTo>
                      <a:pt x="158" y="77"/>
                    </a:moveTo>
                    <a:cubicBezTo>
                      <a:pt x="155" y="74"/>
                      <a:pt x="156" y="70"/>
                      <a:pt x="160" y="69"/>
                    </a:cubicBezTo>
                    <a:cubicBezTo>
                      <a:pt x="167" y="68"/>
                      <a:pt x="176" y="75"/>
                      <a:pt x="170" y="77"/>
                    </a:cubicBezTo>
                    <a:cubicBezTo>
                      <a:pt x="167" y="78"/>
                      <a:pt x="162" y="78"/>
                      <a:pt x="158" y="77"/>
                    </a:cubicBezTo>
                    <a:close/>
                    <a:moveTo>
                      <a:pt x="46" y="102"/>
                    </a:moveTo>
                    <a:cubicBezTo>
                      <a:pt x="49" y="102"/>
                      <a:pt x="57" y="104"/>
                      <a:pt x="59" y="106"/>
                    </a:cubicBezTo>
                    <a:cubicBezTo>
                      <a:pt x="61" y="109"/>
                      <a:pt x="53" y="108"/>
                      <a:pt x="48" y="106"/>
                    </a:cubicBezTo>
                    <a:cubicBezTo>
                      <a:pt x="45" y="105"/>
                      <a:pt x="43" y="103"/>
                      <a:pt x="46" y="102"/>
                    </a:cubicBezTo>
                    <a:close/>
                  </a:path>
                </a:pathLst>
              </a:custGeom>
              <a:solidFill>
                <a:schemeClr val="accent2"/>
              </a:solidFill>
              <a:ln>
                <a:noFill/>
              </a:ln>
            </p:spPr>
            <p:txBody>
              <a:bodyPr vert="horz" wrap="square" lIns="83959" tIns="41980" rIns="83959" bIns="4198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Segoe UI"/>
                  <a:ea typeface="+mn-ea"/>
                  <a:cs typeface="+mn-cs"/>
                </a:endParaRPr>
              </a:p>
            </p:txBody>
          </p:sp>
          <p:sp>
            <p:nvSpPr>
              <p:cNvPr id="71" name="Rectangle 70"/>
              <p:cNvSpPr/>
              <p:nvPr/>
            </p:nvSpPr>
            <p:spPr bwMode="auto">
              <a:xfrm>
                <a:off x="6387746" y="1939507"/>
                <a:ext cx="1094713" cy="304892"/>
              </a:xfrm>
              <a:prstGeom prst="rect">
                <a:avLst/>
              </a:prstGeom>
              <a:solidFill>
                <a:schemeClr val="accent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mn-ea"/>
                    <a:cs typeface="+mn-cs"/>
                  </a:rPr>
                  <a:t>HTML</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grpSp>
      <p:grpSp>
        <p:nvGrpSpPr>
          <p:cNvPr id="72" name="Group 71"/>
          <p:cNvGrpSpPr/>
          <p:nvPr/>
        </p:nvGrpSpPr>
        <p:grpSpPr>
          <a:xfrm>
            <a:off x="7629695" y="1319816"/>
            <a:ext cx="4303543" cy="1540136"/>
            <a:chOff x="7629695" y="1319816"/>
            <a:chExt cx="4303543" cy="1540136"/>
          </a:xfrm>
        </p:grpSpPr>
        <p:sp>
          <p:nvSpPr>
            <p:cNvPr id="73" name="Rectangle 72"/>
            <p:cNvSpPr/>
            <p:nvPr/>
          </p:nvSpPr>
          <p:spPr bwMode="auto">
            <a:xfrm>
              <a:off x="7629695" y="1353139"/>
              <a:ext cx="4303542" cy="1462202"/>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274320" rIns="46630" bIns="46630" numCol="1" spcCol="0" rtlCol="0" fromWordArt="0" anchor="t"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4" name="Group 73"/>
            <p:cNvGrpSpPr/>
            <p:nvPr/>
          </p:nvGrpSpPr>
          <p:grpSpPr>
            <a:xfrm>
              <a:off x="9381098" y="1319816"/>
              <a:ext cx="2552140" cy="1540136"/>
              <a:chOff x="8749989" y="1220810"/>
              <a:chExt cx="2806031" cy="1693351"/>
            </a:xfrm>
          </p:grpSpPr>
          <p:grpSp>
            <p:nvGrpSpPr>
              <p:cNvPr id="75" name="Group 74"/>
              <p:cNvGrpSpPr/>
              <p:nvPr/>
            </p:nvGrpSpPr>
            <p:grpSpPr>
              <a:xfrm>
                <a:off x="8755612" y="1220810"/>
                <a:ext cx="1186403" cy="542589"/>
                <a:chOff x="8755612" y="1220810"/>
                <a:chExt cx="1186403" cy="542589"/>
              </a:xfrm>
            </p:grpSpPr>
            <p:sp>
              <p:nvSpPr>
                <p:cNvPr id="90" name="Rectangle 89"/>
                <p:cNvSpPr/>
                <p:nvPr/>
              </p:nvSpPr>
              <p:spPr bwMode="auto">
                <a:xfrm>
                  <a:off x="8755612" y="1220810"/>
                  <a:ext cx="1186403" cy="542589"/>
                </a:xfrm>
                <a:prstGeom prst="rect">
                  <a:avLst/>
                </a:prstGeom>
                <a:solidFill>
                  <a:srgbClr val="00188F"/>
                </a:solidFill>
                <a:ln w="9525" cap="flat" cmpd="sng" algn="ctr">
                  <a:noFill/>
                  <a:prstDash val="solid"/>
                  <a:headEnd type="none" w="med" len="med"/>
                  <a:tailEnd type="none" w="med" len="med"/>
                </a:ln>
                <a:effectLst/>
              </p:spPr>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1" name="Freeform 90"/>
                <p:cNvSpPr>
                  <a:spLocks noChangeAspect="1" noEditPoints="1"/>
                </p:cNvSpPr>
                <p:nvPr/>
              </p:nvSpPr>
              <p:spPr bwMode="auto">
                <a:xfrm>
                  <a:off x="9124527" y="1280401"/>
                  <a:ext cx="403816" cy="426044"/>
                </a:xfrm>
                <a:custGeom>
                  <a:avLst/>
                  <a:gdLst>
                    <a:gd name="T0" fmla="*/ 92 w 92"/>
                    <a:gd name="T1" fmla="*/ 80 h 96"/>
                    <a:gd name="T2" fmla="*/ 60 w 92"/>
                    <a:gd name="T3" fmla="*/ 84 h 96"/>
                    <a:gd name="T4" fmla="*/ 84 w 92"/>
                    <a:gd name="T5" fmla="*/ 72 h 96"/>
                    <a:gd name="T6" fmla="*/ 60 w 92"/>
                    <a:gd name="T7" fmla="*/ 68 h 96"/>
                    <a:gd name="T8" fmla="*/ 84 w 92"/>
                    <a:gd name="T9" fmla="*/ 60 h 96"/>
                    <a:gd name="T10" fmla="*/ 60 w 92"/>
                    <a:gd name="T11" fmla="*/ 56 h 96"/>
                    <a:gd name="T12" fmla="*/ 84 w 92"/>
                    <a:gd name="T13" fmla="*/ 48 h 96"/>
                    <a:gd name="T14" fmla="*/ 60 w 92"/>
                    <a:gd name="T15" fmla="*/ 44 h 96"/>
                    <a:gd name="T16" fmla="*/ 84 w 92"/>
                    <a:gd name="T17" fmla="*/ 36 h 96"/>
                    <a:gd name="T18" fmla="*/ 60 w 92"/>
                    <a:gd name="T19" fmla="*/ 32 h 96"/>
                    <a:gd name="T20" fmla="*/ 84 w 92"/>
                    <a:gd name="T21" fmla="*/ 24 h 96"/>
                    <a:gd name="T22" fmla="*/ 60 w 92"/>
                    <a:gd name="T23" fmla="*/ 20 h 96"/>
                    <a:gd name="T24" fmla="*/ 88 w 92"/>
                    <a:gd name="T25" fmla="*/ 12 h 96"/>
                    <a:gd name="T26" fmla="*/ 56 w 92"/>
                    <a:gd name="T27" fmla="*/ 0 h 96"/>
                    <a:gd name="T28" fmla="*/ 0 w 92"/>
                    <a:gd name="T29" fmla="*/ 83 h 96"/>
                    <a:gd name="T30" fmla="*/ 56 w 92"/>
                    <a:gd name="T31" fmla="*/ 0 h 96"/>
                    <a:gd name="T32" fmla="*/ 41 w 92"/>
                    <a:gd name="T33" fmla="*/ 28 h 96"/>
                    <a:gd name="T34" fmla="*/ 37 w 92"/>
                    <a:gd name="T35" fmla="*/ 53 h 96"/>
                    <a:gd name="T36" fmla="*/ 36 w 92"/>
                    <a:gd name="T37" fmla="*/ 55 h 96"/>
                    <a:gd name="T38" fmla="*/ 36 w 92"/>
                    <a:gd name="T39" fmla="*/ 56 h 96"/>
                    <a:gd name="T40" fmla="*/ 36 w 92"/>
                    <a:gd name="T41" fmla="*/ 54 h 96"/>
                    <a:gd name="T42" fmla="*/ 36 w 92"/>
                    <a:gd name="T43" fmla="*/ 52 h 96"/>
                    <a:gd name="T44" fmla="*/ 24 w 92"/>
                    <a:gd name="T45" fmla="*/ 29 h 96"/>
                    <a:gd name="T46" fmla="*/ 19 w 92"/>
                    <a:gd name="T47" fmla="*/ 52 h 96"/>
                    <a:gd name="T48" fmla="*/ 19 w 92"/>
                    <a:gd name="T49" fmla="*/ 54 h 96"/>
                    <a:gd name="T50" fmla="*/ 19 w 92"/>
                    <a:gd name="T51" fmla="*/ 55 h 96"/>
                    <a:gd name="T52" fmla="*/ 18 w 92"/>
                    <a:gd name="T53" fmla="*/ 53 h 96"/>
                    <a:gd name="T54" fmla="*/ 18 w 92"/>
                    <a:gd name="T55" fmla="*/ 51 h 96"/>
                    <a:gd name="T56" fmla="*/ 8 w 92"/>
                    <a:gd name="T57" fmla="*/ 30 h 96"/>
                    <a:gd name="T58" fmla="*/ 22 w 92"/>
                    <a:gd name="T59" fmla="*/ 63 h 96"/>
                    <a:gd name="T60" fmla="*/ 27 w 92"/>
                    <a:gd name="T61" fmla="*/ 40 h 96"/>
                    <a:gd name="T62" fmla="*/ 27 w 92"/>
                    <a:gd name="T63" fmla="*/ 38 h 96"/>
                    <a:gd name="T64" fmla="*/ 27 w 92"/>
                    <a:gd name="T65" fmla="*/ 37 h 96"/>
                    <a:gd name="T66" fmla="*/ 27 w 92"/>
                    <a:gd name="T67" fmla="*/ 39 h 96"/>
                    <a:gd name="T68" fmla="*/ 28 w 92"/>
                    <a:gd name="T69" fmla="*/ 41 h 96"/>
                    <a:gd name="T70" fmla="*/ 40 w 92"/>
                    <a:gd name="T71" fmla="*/ 6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2" h="96">
                      <a:moveTo>
                        <a:pt x="92" y="16"/>
                      </a:moveTo>
                      <a:cubicBezTo>
                        <a:pt x="92" y="80"/>
                        <a:pt x="92" y="80"/>
                        <a:pt x="92" y="80"/>
                      </a:cubicBezTo>
                      <a:cubicBezTo>
                        <a:pt x="92" y="82"/>
                        <a:pt x="91"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1" y="12"/>
                        <a:pt x="92" y="13"/>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1" y="28"/>
                        <a:pt x="41" y="28"/>
                        <a:pt x="41" y="28"/>
                      </a:cubicBezTo>
                      <a:cubicBezTo>
                        <a:pt x="37" y="52"/>
                        <a:pt x="37" y="52"/>
                        <a:pt x="37" y="52"/>
                      </a:cubicBezTo>
                      <a:cubicBezTo>
                        <a:pt x="37" y="52"/>
                        <a:pt x="37" y="52"/>
                        <a:pt x="37" y="53"/>
                      </a:cubicBezTo>
                      <a:cubicBezTo>
                        <a:pt x="37" y="53"/>
                        <a:pt x="37" y="53"/>
                        <a:pt x="37" y="54"/>
                      </a:cubicBezTo>
                      <a:cubicBezTo>
                        <a:pt x="36" y="54"/>
                        <a:pt x="36" y="54"/>
                        <a:pt x="36" y="55"/>
                      </a:cubicBezTo>
                      <a:cubicBezTo>
                        <a:pt x="36" y="55"/>
                        <a:pt x="36" y="55"/>
                        <a:pt x="36" y="56"/>
                      </a:cubicBezTo>
                      <a:cubicBezTo>
                        <a:pt x="36" y="56"/>
                        <a:pt x="36" y="56"/>
                        <a:pt x="36" y="56"/>
                      </a:cubicBezTo>
                      <a:cubicBezTo>
                        <a:pt x="36" y="55"/>
                        <a:pt x="36" y="55"/>
                        <a:pt x="36" y="55"/>
                      </a:cubicBezTo>
                      <a:cubicBezTo>
                        <a:pt x="36" y="54"/>
                        <a:pt x="36" y="54"/>
                        <a:pt x="36" y="54"/>
                      </a:cubicBezTo>
                      <a:cubicBezTo>
                        <a:pt x="36" y="53"/>
                        <a:pt x="36" y="53"/>
                        <a:pt x="36" y="53"/>
                      </a:cubicBezTo>
                      <a:cubicBezTo>
                        <a:pt x="36" y="52"/>
                        <a:pt x="36" y="52"/>
                        <a:pt x="36" y="52"/>
                      </a:cubicBezTo>
                      <a:cubicBezTo>
                        <a:pt x="31" y="29"/>
                        <a:pt x="31" y="29"/>
                        <a:pt x="31" y="29"/>
                      </a:cubicBezTo>
                      <a:cubicBezTo>
                        <a:pt x="24" y="29"/>
                        <a:pt x="24" y="29"/>
                        <a:pt x="24" y="29"/>
                      </a:cubicBezTo>
                      <a:cubicBezTo>
                        <a:pt x="19" y="51"/>
                        <a:pt x="19" y="51"/>
                        <a:pt x="19" y="51"/>
                      </a:cubicBezTo>
                      <a:cubicBezTo>
                        <a:pt x="19" y="52"/>
                        <a:pt x="19" y="52"/>
                        <a:pt x="19" y="52"/>
                      </a:cubicBezTo>
                      <a:cubicBezTo>
                        <a:pt x="19" y="53"/>
                        <a:pt x="19" y="53"/>
                        <a:pt x="19" y="53"/>
                      </a:cubicBezTo>
                      <a:cubicBezTo>
                        <a:pt x="19" y="54"/>
                        <a:pt x="19" y="54"/>
                        <a:pt x="19" y="54"/>
                      </a:cubicBezTo>
                      <a:cubicBezTo>
                        <a:pt x="19" y="55"/>
                        <a:pt x="19" y="55"/>
                        <a:pt x="19" y="55"/>
                      </a:cubicBezTo>
                      <a:cubicBezTo>
                        <a:pt x="19" y="55"/>
                        <a:pt x="19" y="55"/>
                        <a:pt x="19" y="55"/>
                      </a:cubicBezTo>
                      <a:cubicBezTo>
                        <a:pt x="19" y="55"/>
                        <a:pt x="18" y="54"/>
                        <a:pt x="18" y="54"/>
                      </a:cubicBezTo>
                      <a:cubicBezTo>
                        <a:pt x="18" y="54"/>
                        <a:pt x="18" y="53"/>
                        <a:pt x="18" y="53"/>
                      </a:cubicBezTo>
                      <a:cubicBezTo>
                        <a:pt x="18" y="53"/>
                        <a:pt x="18" y="52"/>
                        <a:pt x="18" y="52"/>
                      </a:cubicBezTo>
                      <a:cubicBezTo>
                        <a:pt x="18" y="52"/>
                        <a:pt x="18" y="52"/>
                        <a:pt x="18" y="51"/>
                      </a:cubicBezTo>
                      <a:cubicBezTo>
                        <a:pt x="15" y="30"/>
                        <a:pt x="15" y="30"/>
                        <a:pt x="15" y="30"/>
                      </a:cubicBezTo>
                      <a:cubicBezTo>
                        <a:pt x="8" y="30"/>
                        <a:pt x="8" y="30"/>
                        <a:pt x="8" y="30"/>
                      </a:cubicBezTo>
                      <a:cubicBezTo>
                        <a:pt x="15" y="62"/>
                        <a:pt x="15" y="62"/>
                        <a:pt x="15" y="62"/>
                      </a:cubicBezTo>
                      <a:cubicBezTo>
                        <a:pt x="22" y="63"/>
                        <a:pt x="22" y="63"/>
                        <a:pt x="22" y="63"/>
                      </a:cubicBezTo>
                      <a:cubicBezTo>
                        <a:pt x="27" y="41"/>
                        <a:pt x="27" y="41"/>
                        <a:pt x="27" y="41"/>
                      </a:cubicBezTo>
                      <a:cubicBezTo>
                        <a:pt x="27" y="41"/>
                        <a:pt x="27" y="41"/>
                        <a:pt x="27" y="40"/>
                      </a:cubicBezTo>
                      <a:cubicBezTo>
                        <a:pt x="27" y="40"/>
                        <a:pt x="27" y="40"/>
                        <a:pt x="27" y="39"/>
                      </a:cubicBezTo>
                      <a:cubicBezTo>
                        <a:pt x="27" y="39"/>
                        <a:pt x="27" y="39"/>
                        <a:pt x="27" y="38"/>
                      </a:cubicBezTo>
                      <a:cubicBezTo>
                        <a:pt x="27" y="38"/>
                        <a:pt x="27" y="38"/>
                        <a:pt x="27" y="37"/>
                      </a:cubicBezTo>
                      <a:cubicBezTo>
                        <a:pt x="27" y="37"/>
                        <a:pt x="27" y="37"/>
                        <a:pt x="27" y="37"/>
                      </a:cubicBezTo>
                      <a:cubicBezTo>
                        <a:pt x="27" y="38"/>
                        <a:pt x="27" y="38"/>
                        <a:pt x="27" y="38"/>
                      </a:cubicBezTo>
                      <a:cubicBezTo>
                        <a:pt x="27" y="39"/>
                        <a:pt x="27" y="39"/>
                        <a:pt x="27" y="39"/>
                      </a:cubicBezTo>
                      <a:cubicBezTo>
                        <a:pt x="27" y="40"/>
                        <a:pt x="27" y="40"/>
                        <a:pt x="27" y="40"/>
                      </a:cubicBezTo>
                      <a:cubicBezTo>
                        <a:pt x="27" y="41"/>
                        <a:pt x="28" y="41"/>
                        <a:pt x="28" y="41"/>
                      </a:cubicBezTo>
                      <a:cubicBezTo>
                        <a:pt x="32" y="63"/>
                        <a:pt x="32" y="63"/>
                        <a:pt x="32" y="63"/>
                      </a:cubicBezTo>
                      <a:cubicBezTo>
                        <a:pt x="40" y="64"/>
                        <a:pt x="40" y="64"/>
                        <a:pt x="40" y="64"/>
                      </a:cubicBezTo>
                      <a:lnTo>
                        <a:pt x="48" y="28"/>
                      </a:lnTo>
                      <a:close/>
                    </a:path>
                  </a:pathLst>
                </a:custGeom>
                <a:solidFill>
                  <a:schemeClr val="tx1"/>
                </a:solidFill>
                <a:ln>
                  <a:noFill/>
                </a:ln>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76" name="Group 75"/>
              <p:cNvGrpSpPr/>
              <p:nvPr/>
            </p:nvGrpSpPr>
            <p:grpSpPr>
              <a:xfrm>
                <a:off x="10363992" y="1220810"/>
                <a:ext cx="1192027" cy="542589"/>
                <a:chOff x="10363992" y="1216182"/>
                <a:chExt cx="1192027" cy="542589"/>
              </a:xfrm>
            </p:grpSpPr>
            <p:sp>
              <p:nvSpPr>
                <p:cNvPr id="88" name="Rectangle 87"/>
                <p:cNvSpPr/>
                <p:nvPr/>
              </p:nvSpPr>
              <p:spPr bwMode="auto">
                <a:xfrm>
                  <a:off x="10363992" y="1216182"/>
                  <a:ext cx="1192027" cy="542589"/>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9" name="Freeform 88"/>
                <p:cNvSpPr>
                  <a:spLocks noChangeAspect="1" noEditPoints="1"/>
                </p:cNvSpPr>
                <p:nvPr/>
              </p:nvSpPr>
              <p:spPr bwMode="auto">
                <a:xfrm>
                  <a:off x="10743328" y="1262286"/>
                  <a:ext cx="424917" cy="428661"/>
                </a:xfrm>
                <a:custGeom>
                  <a:avLst/>
                  <a:gdLst>
                    <a:gd name="T0" fmla="*/ 60 w 96"/>
                    <a:gd name="T1" fmla="*/ 12 h 96"/>
                    <a:gd name="T2" fmla="*/ 68 w 96"/>
                    <a:gd name="T3" fmla="*/ 20 h 96"/>
                    <a:gd name="T4" fmla="*/ 60 w 96"/>
                    <a:gd name="T5" fmla="*/ 28 h 96"/>
                    <a:gd name="T6" fmla="*/ 68 w 96"/>
                    <a:gd name="T7" fmla="*/ 32 h 96"/>
                    <a:gd name="T8" fmla="*/ 60 w 96"/>
                    <a:gd name="T9" fmla="*/ 40 h 96"/>
                    <a:gd name="T10" fmla="*/ 68 w 96"/>
                    <a:gd name="T11" fmla="*/ 44 h 96"/>
                    <a:gd name="T12" fmla="*/ 60 w 96"/>
                    <a:gd name="T13" fmla="*/ 52 h 96"/>
                    <a:gd name="T14" fmla="*/ 68 w 96"/>
                    <a:gd name="T15" fmla="*/ 56 h 96"/>
                    <a:gd name="T16" fmla="*/ 60 w 96"/>
                    <a:gd name="T17" fmla="*/ 64 h 96"/>
                    <a:gd name="T18" fmla="*/ 68 w 96"/>
                    <a:gd name="T19" fmla="*/ 68 h 96"/>
                    <a:gd name="T20" fmla="*/ 60 w 96"/>
                    <a:gd name="T21" fmla="*/ 76 h 96"/>
                    <a:gd name="T22" fmla="*/ 92 w 96"/>
                    <a:gd name="T23" fmla="*/ 84 h 96"/>
                    <a:gd name="T24" fmla="*/ 96 w 96"/>
                    <a:gd name="T25" fmla="*/ 16 h 96"/>
                    <a:gd name="T26" fmla="*/ 88 w 96"/>
                    <a:gd name="T27" fmla="*/ 76 h 96"/>
                    <a:gd name="T28" fmla="*/ 72 w 96"/>
                    <a:gd name="T29" fmla="*/ 68 h 96"/>
                    <a:gd name="T30" fmla="*/ 88 w 96"/>
                    <a:gd name="T31" fmla="*/ 76 h 96"/>
                    <a:gd name="T32" fmla="*/ 72 w 96"/>
                    <a:gd name="T33" fmla="*/ 64 h 96"/>
                    <a:gd name="T34" fmla="*/ 88 w 96"/>
                    <a:gd name="T35" fmla="*/ 56 h 96"/>
                    <a:gd name="T36" fmla="*/ 88 w 96"/>
                    <a:gd name="T37" fmla="*/ 52 h 96"/>
                    <a:gd name="T38" fmla="*/ 72 w 96"/>
                    <a:gd name="T39" fmla="*/ 44 h 96"/>
                    <a:gd name="T40" fmla="*/ 88 w 96"/>
                    <a:gd name="T41" fmla="*/ 52 h 96"/>
                    <a:gd name="T42" fmla="*/ 72 w 96"/>
                    <a:gd name="T43" fmla="*/ 40 h 96"/>
                    <a:gd name="T44" fmla="*/ 88 w 96"/>
                    <a:gd name="T45" fmla="*/ 32 h 96"/>
                    <a:gd name="T46" fmla="*/ 88 w 96"/>
                    <a:gd name="T47" fmla="*/ 28 h 96"/>
                    <a:gd name="T48" fmla="*/ 72 w 96"/>
                    <a:gd name="T49" fmla="*/ 20 h 96"/>
                    <a:gd name="T50" fmla="*/ 88 w 96"/>
                    <a:gd name="T51" fmla="*/ 28 h 96"/>
                    <a:gd name="T52" fmla="*/ 0 w 96"/>
                    <a:gd name="T53" fmla="*/ 83 h 96"/>
                    <a:gd name="T54" fmla="*/ 56 w 96"/>
                    <a:gd name="T55" fmla="*/ 0 h 96"/>
                    <a:gd name="T56" fmla="*/ 33 w 96"/>
                    <a:gd name="T57" fmla="*/ 68 h 96"/>
                    <a:gd name="T58" fmla="*/ 27 w 96"/>
                    <a:gd name="T59" fmla="*/ 54 h 96"/>
                    <a:gd name="T60" fmla="*/ 27 w 96"/>
                    <a:gd name="T61" fmla="*/ 53 h 96"/>
                    <a:gd name="T62" fmla="*/ 26 w 96"/>
                    <a:gd name="T63" fmla="*/ 52 h 96"/>
                    <a:gd name="T64" fmla="*/ 26 w 96"/>
                    <a:gd name="T65" fmla="*/ 53 h 96"/>
                    <a:gd name="T66" fmla="*/ 26 w 96"/>
                    <a:gd name="T67" fmla="*/ 55 h 96"/>
                    <a:gd name="T68" fmla="*/ 12 w 96"/>
                    <a:gd name="T69" fmla="*/ 66 h 96"/>
                    <a:gd name="T70" fmla="*/ 13 w 96"/>
                    <a:gd name="T71" fmla="*/ 30 h 96"/>
                    <a:gd name="T72" fmla="*/ 26 w 96"/>
                    <a:gd name="T73" fmla="*/ 41 h 96"/>
                    <a:gd name="T74" fmla="*/ 26 w 96"/>
                    <a:gd name="T75" fmla="*/ 42 h 96"/>
                    <a:gd name="T76" fmla="*/ 27 w 96"/>
                    <a:gd name="T77" fmla="*/ 44 h 96"/>
                    <a:gd name="T78" fmla="*/ 27 w 96"/>
                    <a:gd name="T79" fmla="*/ 43 h 96"/>
                    <a:gd name="T80" fmla="*/ 28 w 96"/>
                    <a:gd name="T81" fmla="*/ 41 h 96"/>
                    <a:gd name="T82" fmla="*/ 33 w 96"/>
                    <a:gd name="T83" fmla="*/ 29 h 96"/>
                    <a:gd name="T84" fmla="*/ 32 w 96"/>
                    <a:gd name="T85" fmla="*/ 48 h 96"/>
                    <a:gd name="T86" fmla="*/ 33 w 96"/>
                    <a:gd name="T87"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3"/>
                        <a:pt x="0" y="83"/>
                        <a:pt x="0" y="83"/>
                      </a:cubicBezTo>
                      <a:cubicBezTo>
                        <a:pt x="56" y="96"/>
                        <a:pt x="56" y="96"/>
                        <a:pt x="56" y="96"/>
                      </a:cubicBezTo>
                      <a:cubicBezTo>
                        <a:pt x="56" y="0"/>
                        <a:pt x="56" y="0"/>
                        <a:pt x="56" y="0"/>
                      </a:cubicBezTo>
                      <a:lnTo>
                        <a:pt x="0" y="13"/>
                      </a:lnTo>
                      <a:close/>
                      <a:moveTo>
                        <a:pt x="33" y="68"/>
                      </a:moveTo>
                      <a:cubicBezTo>
                        <a:pt x="27" y="55"/>
                        <a:pt x="27" y="55"/>
                        <a:pt x="27" y="55"/>
                      </a:cubicBezTo>
                      <a:cubicBezTo>
                        <a:pt x="27" y="55"/>
                        <a:pt x="27" y="55"/>
                        <a:pt x="27" y="54"/>
                      </a:cubicBezTo>
                      <a:cubicBezTo>
                        <a:pt x="27" y="54"/>
                        <a:pt x="27" y="54"/>
                        <a:pt x="27" y="54"/>
                      </a:cubicBezTo>
                      <a:cubicBezTo>
                        <a:pt x="27" y="54"/>
                        <a:pt x="27" y="53"/>
                        <a:pt x="27" y="53"/>
                      </a:cubicBezTo>
                      <a:cubicBezTo>
                        <a:pt x="27" y="53"/>
                        <a:pt x="27" y="53"/>
                        <a:pt x="27" y="52"/>
                      </a:cubicBezTo>
                      <a:cubicBezTo>
                        <a:pt x="26" y="52"/>
                        <a:pt x="26" y="52"/>
                        <a:pt x="26" y="52"/>
                      </a:cubicBezTo>
                      <a:cubicBezTo>
                        <a:pt x="26" y="52"/>
                        <a:pt x="26" y="53"/>
                        <a:pt x="26" y="53"/>
                      </a:cubicBezTo>
                      <a:cubicBezTo>
                        <a:pt x="26" y="53"/>
                        <a:pt x="26" y="53"/>
                        <a:pt x="26" y="53"/>
                      </a:cubicBezTo>
                      <a:cubicBezTo>
                        <a:pt x="26" y="54"/>
                        <a:pt x="26" y="54"/>
                        <a:pt x="26" y="54"/>
                      </a:cubicBezTo>
                      <a:cubicBezTo>
                        <a:pt x="26" y="54"/>
                        <a:pt x="26" y="55"/>
                        <a:pt x="26" y="55"/>
                      </a:cubicBezTo>
                      <a:cubicBezTo>
                        <a:pt x="20" y="67"/>
                        <a:pt x="20" y="67"/>
                        <a:pt x="20" y="67"/>
                      </a:cubicBezTo>
                      <a:cubicBezTo>
                        <a:pt x="12" y="66"/>
                        <a:pt x="12" y="66"/>
                        <a:pt x="12" y="66"/>
                      </a:cubicBezTo>
                      <a:cubicBezTo>
                        <a:pt x="22" y="48"/>
                        <a:pt x="22" y="48"/>
                        <a:pt x="22" y="48"/>
                      </a:cubicBezTo>
                      <a:cubicBezTo>
                        <a:pt x="13" y="30"/>
                        <a:pt x="13" y="30"/>
                        <a:pt x="13" y="30"/>
                      </a:cubicBezTo>
                      <a:cubicBezTo>
                        <a:pt x="21" y="29"/>
                        <a:pt x="21" y="29"/>
                        <a:pt x="21" y="29"/>
                      </a:cubicBezTo>
                      <a:cubicBezTo>
                        <a:pt x="26" y="41"/>
                        <a:pt x="26" y="41"/>
                        <a:pt x="26" y="41"/>
                      </a:cubicBezTo>
                      <a:cubicBezTo>
                        <a:pt x="26" y="41"/>
                        <a:pt x="26" y="41"/>
                        <a:pt x="26" y="41"/>
                      </a:cubicBezTo>
                      <a:cubicBezTo>
                        <a:pt x="26" y="41"/>
                        <a:pt x="26" y="42"/>
                        <a:pt x="26" y="42"/>
                      </a:cubicBezTo>
                      <a:cubicBezTo>
                        <a:pt x="26" y="42"/>
                        <a:pt x="27" y="43"/>
                        <a:pt x="27" y="43"/>
                      </a:cubicBezTo>
                      <a:cubicBezTo>
                        <a:pt x="27" y="43"/>
                        <a:pt x="27" y="43"/>
                        <a:pt x="27" y="44"/>
                      </a:cubicBezTo>
                      <a:cubicBezTo>
                        <a:pt x="27" y="44"/>
                        <a:pt x="27" y="44"/>
                        <a:pt x="27" y="44"/>
                      </a:cubicBezTo>
                      <a:cubicBezTo>
                        <a:pt x="27" y="44"/>
                        <a:pt x="27" y="43"/>
                        <a:pt x="27" y="43"/>
                      </a:cubicBezTo>
                      <a:cubicBezTo>
                        <a:pt x="27" y="43"/>
                        <a:pt x="27" y="43"/>
                        <a:pt x="27" y="42"/>
                      </a:cubicBezTo>
                      <a:cubicBezTo>
                        <a:pt x="27" y="42"/>
                        <a:pt x="27" y="42"/>
                        <a:pt x="28" y="41"/>
                      </a:cubicBezTo>
                      <a:cubicBezTo>
                        <a:pt x="28" y="41"/>
                        <a:pt x="28" y="41"/>
                        <a:pt x="28" y="40"/>
                      </a:cubicBezTo>
                      <a:cubicBezTo>
                        <a:pt x="33" y="29"/>
                        <a:pt x="33" y="29"/>
                        <a:pt x="33" y="29"/>
                      </a:cubicBezTo>
                      <a:cubicBezTo>
                        <a:pt x="42" y="28"/>
                        <a:pt x="42" y="28"/>
                        <a:pt x="42" y="28"/>
                      </a:cubicBezTo>
                      <a:cubicBezTo>
                        <a:pt x="32" y="48"/>
                        <a:pt x="32" y="48"/>
                        <a:pt x="32" y="48"/>
                      </a:cubicBezTo>
                      <a:cubicBezTo>
                        <a:pt x="42" y="68"/>
                        <a:pt x="42" y="68"/>
                        <a:pt x="42" y="68"/>
                      </a:cubicBezTo>
                      <a:lnTo>
                        <a:pt x="33" y="68"/>
                      </a:lnTo>
                      <a:close/>
                    </a:path>
                  </a:pathLst>
                </a:custGeom>
                <a:solidFill>
                  <a:schemeClr val="tx1"/>
                </a:solidFill>
                <a:ln>
                  <a:noFill/>
                </a:ln>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77" name="Group 76"/>
              <p:cNvGrpSpPr/>
              <p:nvPr/>
            </p:nvGrpSpPr>
            <p:grpSpPr>
              <a:xfrm>
                <a:off x="8749989" y="1798467"/>
                <a:ext cx="1190311" cy="542589"/>
                <a:chOff x="8749989" y="1798467"/>
                <a:chExt cx="1190311" cy="542589"/>
              </a:xfrm>
            </p:grpSpPr>
            <p:sp>
              <p:nvSpPr>
                <p:cNvPr id="86" name="Rectangle 85"/>
                <p:cNvSpPr/>
                <p:nvPr/>
              </p:nvSpPr>
              <p:spPr bwMode="auto">
                <a:xfrm>
                  <a:off x="8749989" y="1798467"/>
                  <a:ext cx="1190311" cy="54258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7" name="Freeform 86"/>
                <p:cNvSpPr>
                  <a:spLocks noChangeAspect="1" noEditPoints="1"/>
                </p:cNvSpPr>
                <p:nvPr/>
              </p:nvSpPr>
              <p:spPr bwMode="auto">
                <a:xfrm>
                  <a:off x="9148740" y="1843371"/>
                  <a:ext cx="426122" cy="429860"/>
                </a:xfrm>
                <a:custGeom>
                  <a:avLst/>
                  <a:gdLst>
                    <a:gd name="T0" fmla="*/ 92 w 96"/>
                    <a:gd name="T1" fmla="*/ 12 h 96"/>
                    <a:gd name="T2" fmla="*/ 60 w 96"/>
                    <a:gd name="T3" fmla="*/ 12 h 96"/>
                    <a:gd name="T4" fmla="*/ 60 w 96"/>
                    <a:gd name="T5" fmla="*/ 60 h 96"/>
                    <a:gd name="T6" fmla="*/ 84 w 96"/>
                    <a:gd name="T7" fmla="*/ 60 h 96"/>
                    <a:gd name="T8" fmla="*/ 84 w 96"/>
                    <a:gd name="T9" fmla="*/ 64 h 96"/>
                    <a:gd name="T10" fmla="*/ 60 w 96"/>
                    <a:gd name="T11" fmla="*/ 64 h 96"/>
                    <a:gd name="T12" fmla="*/ 60 w 96"/>
                    <a:gd name="T13" fmla="*/ 72 h 96"/>
                    <a:gd name="T14" fmla="*/ 84 w 96"/>
                    <a:gd name="T15" fmla="*/ 72 h 96"/>
                    <a:gd name="T16" fmla="*/ 84 w 96"/>
                    <a:gd name="T17" fmla="*/ 76 h 96"/>
                    <a:gd name="T18" fmla="*/ 60 w 96"/>
                    <a:gd name="T19" fmla="*/ 76 h 96"/>
                    <a:gd name="T20" fmla="*/ 60 w 96"/>
                    <a:gd name="T21" fmla="*/ 84 h 96"/>
                    <a:gd name="T22" fmla="*/ 92 w 96"/>
                    <a:gd name="T23" fmla="*/ 84 h 96"/>
                    <a:gd name="T24" fmla="*/ 96 w 96"/>
                    <a:gd name="T25" fmla="*/ 80 h 96"/>
                    <a:gd name="T26" fmla="*/ 96 w 96"/>
                    <a:gd name="T27" fmla="*/ 16 h 96"/>
                    <a:gd name="T28" fmla="*/ 92 w 96"/>
                    <a:gd name="T29" fmla="*/ 12 h 96"/>
                    <a:gd name="T30" fmla="*/ 66 w 96"/>
                    <a:gd name="T31" fmla="*/ 52 h 96"/>
                    <a:gd name="T32" fmla="*/ 60 w 96"/>
                    <a:gd name="T33" fmla="*/ 50 h 96"/>
                    <a:gd name="T34" fmla="*/ 60 w 96"/>
                    <a:gd name="T35" fmla="*/ 30 h 96"/>
                    <a:gd name="T36" fmla="*/ 68 w 96"/>
                    <a:gd name="T37" fmla="*/ 28 h 96"/>
                    <a:gd name="T38" fmla="*/ 68 w 96"/>
                    <a:gd name="T39" fmla="*/ 40 h 96"/>
                    <a:gd name="T40" fmla="*/ 79 w 96"/>
                    <a:gd name="T41" fmla="*/ 40 h 96"/>
                    <a:gd name="T42" fmla="*/ 66 w 96"/>
                    <a:gd name="T43" fmla="*/ 52 h 96"/>
                    <a:gd name="T44" fmla="*/ 72 w 96"/>
                    <a:gd name="T45" fmla="*/ 36 h 96"/>
                    <a:gd name="T46" fmla="*/ 72 w 96"/>
                    <a:gd name="T47" fmla="*/ 24 h 96"/>
                    <a:gd name="T48" fmla="*/ 84 w 96"/>
                    <a:gd name="T49" fmla="*/ 36 h 96"/>
                    <a:gd name="T50" fmla="*/ 72 w 96"/>
                    <a:gd name="T51" fmla="*/ 36 h 96"/>
                    <a:gd name="T52" fmla="*/ 32 w 96"/>
                    <a:gd name="T53" fmla="*/ 38 h 96"/>
                    <a:gd name="T54" fmla="*/ 33 w 96"/>
                    <a:gd name="T55" fmla="*/ 41 h 96"/>
                    <a:gd name="T56" fmla="*/ 32 w 96"/>
                    <a:gd name="T57" fmla="*/ 44 h 96"/>
                    <a:gd name="T58" fmla="*/ 31 w 96"/>
                    <a:gd name="T59" fmla="*/ 46 h 96"/>
                    <a:gd name="T60" fmla="*/ 29 w 96"/>
                    <a:gd name="T61" fmla="*/ 47 h 96"/>
                    <a:gd name="T62" fmla="*/ 27 w 96"/>
                    <a:gd name="T63" fmla="*/ 47 h 96"/>
                    <a:gd name="T64" fmla="*/ 24 w 96"/>
                    <a:gd name="T65" fmla="*/ 47 h 96"/>
                    <a:gd name="T66" fmla="*/ 24 w 96"/>
                    <a:gd name="T67" fmla="*/ 47 h 96"/>
                    <a:gd name="T68" fmla="*/ 24 w 96"/>
                    <a:gd name="T69" fmla="*/ 35 h 96"/>
                    <a:gd name="T70" fmla="*/ 27 w 96"/>
                    <a:gd name="T71" fmla="*/ 35 h 96"/>
                    <a:gd name="T72" fmla="*/ 29 w 96"/>
                    <a:gd name="T73" fmla="*/ 35 h 96"/>
                    <a:gd name="T74" fmla="*/ 31 w 96"/>
                    <a:gd name="T75" fmla="*/ 36 h 96"/>
                    <a:gd name="T76" fmla="*/ 32 w 96"/>
                    <a:gd name="T77" fmla="*/ 38 h 96"/>
                    <a:gd name="T78" fmla="*/ 0 w 96"/>
                    <a:gd name="T79" fmla="*/ 13 h 96"/>
                    <a:gd name="T80" fmla="*/ 0 w 96"/>
                    <a:gd name="T81" fmla="*/ 83 h 96"/>
                    <a:gd name="T82" fmla="*/ 56 w 96"/>
                    <a:gd name="T83" fmla="*/ 96 h 96"/>
                    <a:gd name="T84" fmla="*/ 56 w 96"/>
                    <a:gd name="T85" fmla="*/ 0 h 96"/>
                    <a:gd name="T86" fmla="*/ 0 w 96"/>
                    <a:gd name="T87" fmla="*/ 13 h 96"/>
                    <a:gd name="T88" fmla="*/ 41 w 96"/>
                    <a:gd name="T89" fmla="*/ 43 h 96"/>
                    <a:gd name="T90" fmla="*/ 40 w 96"/>
                    <a:gd name="T91" fmla="*/ 46 h 96"/>
                    <a:gd name="T92" fmla="*/ 39 w 96"/>
                    <a:gd name="T93" fmla="*/ 48 h 96"/>
                    <a:gd name="T94" fmla="*/ 38 w 96"/>
                    <a:gd name="T95" fmla="*/ 50 h 96"/>
                    <a:gd name="T96" fmla="*/ 35 w 96"/>
                    <a:gd name="T97" fmla="*/ 52 h 96"/>
                    <a:gd name="T98" fmla="*/ 33 w 96"/>
                    <a:gd name="T99" fmla="*/ 53 h 96"/>
                    <a:gd name="T100" fmla="*/ 30 w 96"/>
                    <a:gd name="T101" fmla="*/ 54 h 96"/>
                    <a:gd name="T102" fmla="*/ 27 w 96"/>
                    <a:gd name="T103" fmla="*/ 54 h 96"/>
                    <a:gd name="T104" fmla="*/ 24 w 96"/>
                    <a:gd name="T105" fmla="*/ 54 h 96"/>
                    <a:gd name="T106" fmla="*/ 24 w 96"/>
                    <a:gd name="T107" fmla="*/ 68 h 96"/>
                    <a:gd name="T108" fmla="*/ 16 w 96"/>
                    <a:gd name="T109" fmla="*/ 67 h 96"/>
                    <a:gd name="T110" fmla="*/ 16 w 96"/>
                    <a:gd name="T111" fmla="*/ 29 h 96"/>
                    <a:gd name="T112" fmla="*/ 28 w 96"/>
                    <a:gd name="T113" fmla="*/ 28 h 96"/>
                    <a:gd name="T114" fmla="*/ 34 w 96"/>
                    <a:gd name="T115" fmla="*/ 29 h 96"/>
                    <a:gd name="T116" fmla="*/ 38 w 96"/>
                    <a:gd name="T117" fmla="*/ 31 h 96"/>
                    <a:gd name="T118" fmla="*/ 41 w 96"/>
                    <a:gd name="T119" fmla="*/ 35 h 96"/>
                    <a:gd name="T120" fmla="*/ 41 w 96"/>
                    <a:gd name="T121" fmla="*/ 40 h 96"/>
                    <a:gd name="T122" fmla="*/ 41 w 96"/>
                    <a:gd name="T123" fmla="*/ 4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6" h="96">
                      <a:moveTo>
                        <a:pt x="92" y="12"/>
                      </a:moveTo>
                      <a:cubicBezTo>
                        <a:pt x="60" y="12"/>
                        <a:pt x="60" y="12"/>
                        <a:pt x="60" y="12"/>
                      </a:cubicBezTo>
                      <a:cubicBezTo>
                        <a:pt x="60" y="60"/>
                        <a:pt x="60" y="60"/>
                        <a:pt x="60" y="60"/>
                      </a:cubicBezTo>
                      <a:cubicBezTo>
                        <a:pt x="84" y="60"/>
                        <a:pt x="84" y="60"/>
                        <a:pt x="84" y="60"/>
                      </a:cubicBezTo>
                      <a:cubicBezTo>
                        <a:pt x="84" y="64"/>
                        <a:pt x="84" y="64"/>
                        <a:pt x="84" y="64"/>
                      </a:cubicBezTo>
                      <a:cubicBezTo>
                        <a:pt x="60" y="64"/>
                        <a:pt x="60" y="64"/>
                        <a:pt x="60" y="64"/>
                      </a:cubicBezTo>
                      <a:cubicBezTo>
                        <a:pt x="60" y="72"/>
                        <a:pt x="60" y="72"/>
                        <a:pt x="60" y="72"/>
                      </a:cubicBezTo>
                      <a:cubicBezTo>
                        <a:pt x="84" y="72"/>
                        <a:pt x="84" y="72"/>
                        <a:pt x="84" y="72"/>
                      </a:cubicBezTo>
                      <a:cubicBezTo>
                        <a:pt x="84" y="76"/>
                        <a:pt x="84" y="76"/>
                        <a:pt x="84"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66" y="52"/>
                      </a:moveTo>
                      <a:cubicBezTo>
                        <a:pt x="64" y="52"/>
                        <a:pt x="62" y="51"/>
                        <a:pt x="60" y="50"/>
                      </a:cubicBezTo>
                      <a:cubicBezTo>
                        <a:pt x="60" y="30"/>
                        <a:pt x="60" y="30"/>
                        <a:pt x="60" y="30"/>
                      </a:cubicBezTo>
                      <a:cubicBezTo>
                        <a:pt x="62" y="29"/>
                        <a:pt x="65" y="28"/>
                        <a:pt x="68" y="28"/>
                      </a:cubicBezTo>
                      <a:cubicBezTo>
                        <a:pt x="68" y="40"/>
                        <a:pt x="68" y="40"/>
                        <a:pt x="68" y="40"/>
                      </a:cubicBezTo>
                      <a:cubicBezTo>
                        <a:pt x="79" y="40"/>
                        <a:pt x="79" y="40"/>
                        <a:pt x="79" y="40"/>
                      </a:cubicBezTo>
                      <a:cubicBezTo>
                        <a:pt x="79" y="47"/>
                        <a:pt x="74" y="52"/>
                        <a:pt x="66" y="52"/>
                      </a:cubicBezTo>
                      <a:close/>
                      <a:moveTo>
                        <a:pt x="72" y="36"/>
                      </a:moveTo>
                      <a:cubicBezTo>
                        <a:pt x="72" y="24"/>
                        <a:pt x="72" y="24"/>
                        <a:pt x="72" y="24"/>
                      </a:cubicBezTo>
                      <a:cubicBezTo>
                        <a:pt x="79" y="24"/>
                        <a:pt x="84" y="29"/>
                        <a:pt x="84" y="36"/>
                      </a:cubicBezTo>
                      <a:lnTo>
                        <a:pt x="72" y="36"/>
                      </a:lnTo>
                      <a:close/>
                      <a:moveTo>
                        <a:pt x="32" y="38"/>
                      </a:moveTo>
                      <a:cubicBezTo>
                        <a:pt x="33" y="39"/>
                        <a:pt x="33" y="40"/>
                        <a:pt x="33" y="41"/>
                      </a:cubicBezTo>
                      <a:cubicBezTo>
                        <a:pt x="33" y="42"/>
                        <a:pt x="33" y="43"/>
                        <a:pt x="32" y="44"/>
                      </a:cubicBezTo>
                      <a:cubicBezTo>
                        <a:pt x="32" y="45"/>
                        <a:pt x="32" y="45"/>
                        <a:pt x="31" y="46"/>
                      </a:cubicBezTo>
                      <a:cubicBezTo>
                        <a:pt x="31" y="46"/>
                        <a:pt x="30" y="47"/>
                        <a:pt x="29" y="47"/>
                      </a:cubicBezTo>
                      <a:cubicBezTo>
                        <a:pt x="29" y="47"/>
                        <a:pt x="28" y="47"/>
                        <a:pt x="27" y="47"/>
                      </a:cubicBezTo>
                      <a:cubicBezTo>
                        <a:pt x="24" y="47"/>
                        <a:pt x="24" y="47"/>
                        <a:pt x="24" y="47"/>
                      </a:cubicBezTo>
                      <a:cubicBezTo>
                        <a:pt x="24" y="47"/>
                        <a:pt x="24" y="47"/>
                        <a:pt x="24" y="47"/>
                      </a:cubicBezTo>
                      <a:cubicBezTo>
                        <a:pt x="24" y="35"/>
                        <a:pt x="24" y="35"/>
                        <a:pt x="24" y="35"/>
                      </a:cubicBezTo>
                      <a:cubicBezTo>
                        <a:pt x="27" y="35"/>
                        <a:pt x="27" y="35"/>
                        <a:pt x="27" y="35"/>
                      </a:cubicBezTo>
                      <a:cubicBezTo>
                        <a:pt x="28" y="35"/>
                        <a:pt x="29" y="35"/>
                        <a:pt x="29" y="35"/>
                      </a:cubicBezTo>
                      <a:cubicBezTo>
                        <a:pt x="30" y="36"/>
                        <a:pt x="31" y="36"/>
                        <a:pt x="31" y="36"/>
                      </a:cubicBezTo>
                      <a:cubicBezTo>
                        <a:pt x="32" y="37"/>
                        <a:pt x="32" y="37"/>
                        <a:pt x="32" y="38"/>
                      </a:cubicBezTo>
                      <a:close/>
                      <a:moveTo>
                        <a:pt x="0" y="13"/>
                      </a:moveTo>
                      <a:cubicBezTo>
                        <a:pt x="0" y="83"/>
                        <a:pt x="0" y="83"/>
                        <a:pt x="0" y="83"/>
                      </a:cubicBezTo>
                      <a:cubicBezTo>
                        <a:pt x="56" y="96"/>
                        <a:pt x="56" y="96"/>
                        <a:pt x="56" y="96"/>
                      </a:cubicBezTo>
                      <a:cubicBezTo>
                        <a:pt x="56" y="0"/>
                        <a:pt x="56" y="0"/>
                        <a:pt x="56" y="0"/>
                      </a:cubicBezTo>
                      <a:lnTo>
                        <a:pt x="0" y="13"/>
                      </a:lnTo>
                      <a:close/>
                      <a:moveTo>
                        <a:pt x="41" y="43"/>
                      </a:moveTo>
                      <a:cubicBezTo>
                        <a:pt x="41" y="44"/>
                        <a:pt x="41" y="45"/>
                        <a:pt x="40" y="46"/>
                      </a:cubicBezTo>
                      <a:cubicBezTo>
                        <a:pt x="40" y="47"/>
                        <a:pt x="40" y="48"/>
                        <a:pt x="39" y="48"/>
                      </a:cubicBezTo>
                      <a:cubicBezTo>
                        <a:pt x="39" y="49"/>
                        <a:pt x="38" y="50"/>
                        <a:pt x="38" y="50"/>
                      </a:cubicBezTo>
                      <a:cubicBezTo>
                        <a:pt x="37" y="51"/>
                        <a:pt x="36" y="52"/>
                        <a:pt x="35" y="52"/>
                      </a:cubicBezTo>
                      <a:cubicBezTo>
                        <a:pt x="35" y="53"/>
                        <a:pt x="34" y="53"/>
                        <a:pt x="33" y="53"/>
                      </a:cubicBezTo>
                      <a:cubicBezTo>
                        <a:pt x="32" y="54"/>
                        <a:pt x="31" y="54"/>
                        <a:pt x="30" y="54"/>
                      </a:cubicBezTo>
                      <a:cubicBezTo>
                        <a:pt x="29" y="54"/>
                        <a:pt x="28" y="54"/>
                        <a:pt x="27" y="54"/>
                      </a:cubicBezTo>
                      <a:cubicBezTo>
                        <a:pt x="24" y="54"/>
                        <a:pt x="24" y="54"/>
                        <a:pt x="24" y="54"/>
                      </a:cubicBezTo>
                      <a:cubicBezTo>
                        <a:pt x="24" y="68"/>
                        <a:pt x="24" y="68"/>
                        <a:pt x="24" y="68"/>
                      </a:cubicBezTo>
                      <a:cubicBezTo>
                        <a:pt x="16" y="67"/>
                        <a:pt x="16" y="67"/>
                        <a:pt x="16" y="67"/>
                      </a:cubicBezTo>
                      <a:cubicBezTo>
                        <a:pt x="16" y="29"/>
                        <a:pt x="16" y="29"/>
                        <a:pt x="16" y="29"/>
                      </a:cubicBezTo>
                      <a:cubicBezTo>
                        <a:pt x="28" y="28"/>
                        <a:pt x="28" y="28"/>
                        <a:pt x="28" y="28"/>
                      </a:cubicBezTo>
                      <a:cubicBezTo>
                        <a:pt x="30" y="28"/>
                        <a:pt x="32" y="28"/>
                        <a:pt x="34" y="29"/>
                      </a:cubicBezTo>
                      <a:cubicBezTo>
                        <a:pt x="35" y="29"/>
                        <a:pt x="37" y="30"/>
                        <a:pt x="38" y="31"/>
                      </a:cubicBezTo>
                      <a:cubicBezTo>
                        <a:pt x="39" y="32"/>
                        <a:pt x="40" y="33"/>
                        <a:pt x="41" y="35"/>
                      </a:cubicBezTo>
                      <a:cubicBezTo>
                        <a:pt x="41" y="36"/>
                        <a:pt x="41" y="38"/>
                        <a:pt x="41" y="40"/>
                      </a:cubicBezTo>
                      <a:cubicBezTo>
                        <a:pt x="41" y="41"/>
                        <a:pt x="41" y="42"/>
                        <a:pt x="41" y="43"/>
                      </a:cubicBezTo>
                      <a:close/>
                    </a:path>
                  </a:pathLst>
                </a:custGeom>
                <a:solidFill>
                  <a:schemeClr val="tx1"/>
                </a:solidFill>
                <a:ln>
                  <a:noFill/>
                </a:ln>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78" name="Group 77"/>
              <p:cNvGrpSpPr/>
              <p:nvPr/>
            </p:nvGrpSpPr>
            <p:grpSpPr>
              <a:xfrm>
                <a:off x="10363993" y="2371572"/>
                <a:ext cx="1192027" cy="542589"/>
                <a:chOff x="10363993" y="2433564"/>
                <a:chExt cx="1192027" cy="542589"/>
              </a:xfrm>
            </p:grpSpPr>
            <p:sp>
              <p:nvSpPr>
                <p:cNvPr id="84" name="Rectangle 83"/>
                <p:cNvSpPr/>
                <p:nvPr/>
              </p:nvSpPr>
              <p:spPr bwMode="auto">
                <a:xfrm>
                  <a:off x="10363993" y="2433564"/>
                  <a:ext cx="1192027" cy="542589"/>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Freeform 84"/>
                <p:cNvSpPr>
                  <a:spLocks noChangeAspect="1" noEditPoints="1"/>
                </p:cNvSpPr>
                <p:nvPr/>
              </p:nvSpPr>
              <p:spPr bwMode="auto">
                <a:xfrm>
                  <a:off x="10803660" y="2478469"/>
                  <a:ext cx="424514" cy="428255"/>
                </a:xfrm>
                <a:custGeom>
                  <a:avLst/>
                  <a:gdLst>
                    <a:gd name="T0" fmla="*/ 96 w 96"/>
                    <a:gd name="T1" fmla="*/ 72 h 96"/>
                    <a:gd name="T2" fmla="*/ 60 w 96"/>
                    <a:gd name="T3" fmla="*/ 76 h 96"/>
                    <a:gd name="T4" fmla="*/ 70 w 96"/>
                    <a:gd name="T5" fmla="*/ 57 h 96"/>
                    <a:gd name="T6" fmla="*/ 74 w 96"/>
                    <a:gd name="T7" fmla="*/ 57 h 96"/>
                    <a:gd name="T8" fmla="*/ 72 w 96"/>
                    <a:gd name="T9" fmla="*/ 50 h 96"/>
                    <a:gd name="T10" fmla="*/ 92 w 96"/>
                    <a:gd name="T11" fmla="*/ 24 h 96"/>
                    <a:gd name="T12" fmla="*/ 60 w 96"/>
                    <a:gd name="T13" fmla="*/ 41 h 96"/>
                    <a:gd name="T14" fmla="*/ 35 w 96"/>
                    <a:gd name="T15" fmla="*/ 43 h 96"/>
                    <a:gd name="T16" fmla="*/ 33 w 96"/>
                    <a:gd name="T17" fmla="*/ 39 h 96"/>
                    <a:gd name="T18" fmla="*/ 30 w 96"/>
                    <a:gd name="T19" fmla="*/ 37 h 96"/>
                    <a:gd name="T20" fmla="*/ 27 w 96"/>
                    <a:gd name="T21" fmla="*/ 36 h 96"/>
                    <a:gd name="T22" fmla="*/ 24 w 96"/>
                    <a:gd name="T23" fmla="*/ 37 h 96"/>
                    <a:gd name="T24" fmla="*/ 21 w 96"/>
                    <a:gd name="T25" fmla="*/ 40 h 96"/>
                    <a:gd name="T26" fmla="*/ 20 w 96"/>
                    <a:gd name="T27" fmla="*/ 44 h 96"/>
                    <a:gd name="T28" fmla="*/ 19 w 96"/>
                    <a:gd name="T29" fmla="*/ 48 h 96"/>
                    <a:gd name="T30" fmla="*/ 20 w 96"/>
                    <a:gd name="T31" fmla="*/ 53 h 96"/>
                    <a:gd name="T32" fmla="*/ 22 w 96"/>
                    <a:gd name="T33" fmla="*/ 57 h 96"/>
                    <a:gd name="T34" fmla="*/ 24 w 96"/>
                    <a:gd name="T35" fmla="*/ 59 h 96"/>
                    <a:gd name="T36" fmla="*/ 27 w 96"/>
                    <a:gd name="T37" fmla="*/ 60 h 96"/>
                    <a:gd name="T38" fmla="*/ 30 w 96"/>
                    <a:gd name="T39" fmla="*/ 60 h 96"/>
                    <a:gd name="T40" fmla="*/ 33 w 96"/>
                    <a:gd name="T41" fmla="*/ 57 h 96"/>
                    <a:gd name="T42" fmla="*/ 35 w 96"/>
                    <a:gd name="T43" fmla="*/ 54 h 96"/>
                    <a:gd name="T44" fmla="*/ 35 w 96"/>
                    <a:gd name="T45" fmla="*/ 48 h 96"/>
                    <a:gd name="T46" fmla="*/ 35 w 96"/>
                    <a:gd name="T47" fmla="*/ 43 h 96"/>
                    <a:gd name="T48" fmla="*/ 56 w 96"/>
                    <a:gd name="T49" fmla="*/ 96 h 96"/>
                    <a:gd name="T50" fmla="*/ 0 w 96"/>
                    <a:gd name="T51" fmla="*/ 13 h 96"/>
                    <a:gd name="T52" fmla="*/ 44 w 96"/>
                    <a:gd name="T53" fmla="*/ 48 h 96"/>
                    <a:gd name="T54" fmla="*/ 43 w 96"/>
                    <a:gd name="T55" fmla="*/ 39 h 96"/>
                    <a:gd name="T56" fmla="*/ 39 w 96"/>
                    <a:gd name="T57" fmla="*/ 33 h 96"/>
                    <a:gd name="T58" fmla="*/ 34 w 96"/>
                    <a:gd name="T59" fmla="*/ 29 h 96"/>
                    <a:gd name="T60" fmla="*/ 27 w 96"/>
                    <a:gd name="T61" fmla="*/ 28 h 96"/>
                    <a:gd name="T62" fmla="*/ 21 w 96"/>
                    <a:gd name="T63" fmla="*/ 30 h 96"/>
                    <a:gd name="T64" fmla="*/ 16 w 96"/>
                    <a:gd name="T65" fmla="*/ 34 h 96"/>
                    <a:gd name="T66" fmla="*/ 13 w 96"/>
                    <a:gd name="T67" fmla="*/ 41 h 96"/>
                    <a:gd name="T68" fmla="*/ 12 w 96"/>
                    <a:gd name="T69" fmla="*/ 49 h 96"/>
                    <a:gd name="T70" fmla="*/ 13 w 96"/>
                    <a:gd name="T71" fmla="*/ 56 h 96"/>
                    <a:gd name="T72" fmla="*/ 16 w 96"/>
                    <a:gd name="T73" fmla="*/ 62 h 96"/>
                    <a:gd name="T74" fmla="*/ 21 w 96"/>
                    <a:gd name="T75" fmla="*/ 66 h 96"/>
                    <a:gd name="T76" fmla="*/ 27 w 96"/>
                    <a:gd name="T77" fmla="*/ 68 h 96"/>
                    <a:gd name="T78" fmla="*/ 34 w 96"/>
                    <a:gd name="T79" fmla="*/ 67 h 96"/>
                    <a:gd name="T80" fmla="*/ 39 w 96"/>
                    <a:gd name="T81" fmla="*/ 63 h 96"/>
                    <a:gd name="T82" fmla="*/ 43 w 96"/>
                    <a:gd name="T83" fmla="*/ 57 h 96"/>
                    <a:gd name="T84" fmla="*/ 44 w 96"/>
                    <a:gd name="T85" fmla="*/ 4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 h="96">
                      <a:moveTo>
                        <a:pt x="96" y="36"/>
                      </a:moveTo>
                      <a:cubicBezTo>
                        <a:pt x="96" y="72"/>
                        <a:pt x="96" y="72"/>
                        <a:pt x="96" y="72"/>
                      </a:cubicBezTo>
                      <a:cubicBezTo>
                        <a:pt x="96" y="74"/>
                        <a:pt x="94" y="76"/>
                        <a:pt x="92" y="76"/>
                      </a:cubicBezTo>
                      <a:cubicBezTo>
                        <a:pt x="60" y="76"/>
                        <a:pt x="60" y="76"/>
                        <a:pt x="60" y="76"/>
                      </a:cubicBezTo>
                      <a:cubicBezTo>
                        <a:pt x="60" y="48"/>
                        <a:pt x="60" y="48"/>
                        <a:pt x="60" y="48"/>
                      </a:cubicBezTo>
                      <a:cubicBezTo>
                        <a:pt x="70" y="57"/>
                        <a:pt x="70" y="57"/>
                        <a:pt x="70" y="57"/>
                      </a:cubicBezTo>
                      <a:cubicBezTo>
                        <a:pt x="71" y="57"/>
                        <a:pt x="71" y="57"/>
                        <a:pt x="72" y="57"/>
                      </a:cubicBezTo>
                      <a:cubicBezTo>
                        <a:pt x="73" y="57"/>
                        <a:pt x="73" y="57"/>
                        <a:pt x="74" y="57"/>
                      </a:cubicBezTo>
                      <a:lnTo>
                        <a:pt x="96" y="36"/>
                      </a:lnTo>
                      <a:close/>
                      <a:moveTo>
                        <a:pt x="72" y="50"/>
                      </a:moveTo>
                      <a:cubicBezTo>
                        <a:pt x="96" y="28"/>
                        <a:pt x="96" y="28"/>
                        <a:pt x="96" y="28"/>
                      </a:cubicBezTo>
                      <a:cubicBezTo>
                        <a:pt x="96" y="26"/>
                        <a:pt x="94" y="24"/>
                        <a:pt x="92" y="24"/>
                      </a:cubicBezTo>
                      <a:cubicBezTo>
                        <a:pt x="60" y="24"/>
                        <a:pt x="60" y="24"/>
                        <a:pt x="60" y="24"/>
                      </a:cubicBezTo>
                      <a:cubicBezTo>
                        <a:pt x="60" y="41"/>
                        <a:pt x="60" y="41"/>
                        <a:pt x="60" y="41"/>
                      </a:cubicBezTo>
                      <a:lnTo>
                        <a:pt x="72" y="50"/>
                      </a:lnTo>
                      <a:close/>
                      <a:moveTo>
                        <a:pt x="35" y="43"/>
                      </a:moveTo>
                      <a:cubicBezTo>
                        <a:pt x="34" y="42"/>
                        <a:pt x="34" y="42"/>
                        <a:pt x="34" y="41"/>
                      </a:cubicBezTo>
                      <a:cubicBezTo>
                        <a:pt x="34" y="40"/>
                        <a:pt x="33" y="40"/>
                        <a:pt x="33" y="39"/>
                      </a:cubicBezTo>
                      <a:cubicBezTo>
                        <a:pt x="33" y="39"/>
                        <a:pt x="32" y="38"/>
                        <a:pt x="32" y="38"/>
                      </a:cubicBezTo>
                      <a:cubicBezTo>
                        <a:pt x="31" y="37"/>
                        <a:pt x="31" y="37"/>
                        <a:pt x="30" y="37"/>
                      </a:cubicBezTo>
                      <a:cubicBezTo>
                        <a:pt x="30" y="37"/>
                        <a:pt x="30" y="36"/>
                        <a:pt x="29" y="36"/>
                      </a:cubicBezTo>
                      <a:cubicBezTo>
                        <a:pt x="28" y="36"/>
                        <a:pt x="28" y="36"/>
                        <a:pt x="27" y="36"/>
                      </a:cubicBezTo>
                      <a:cubicBezTo>
                        <a:pt x="27" y="36"/>
                        <a:pt x="26" y="36"/>
                        <a:pt x="25" y="36"/>
                      </a:cubicBezTo>
                      <a:cubicBezTo>
                        <a:pt x="25" y="37"/>
                        <a:pt x="24" y="37"/>
                        <a:pt x="24" y="37"/>
                      </a:cubicBezTo>
                      <a:cubicBezTo>
                        <a:pt x="23" y="37"/>
                        <a:pt x="23" y="38"/>
                        <a:pt x="23" y="38"/>
                      </a:cubicBezTo>
                      <a:cubicBezTo>
                        <a:pt x="22" y="39"/>
                        <a:pt x="22" y="39"/>
                        <a:pt x="21" y="40"/>
                      </a:cubicBezTo>
                      <a:cubicBezTo>
                        <a:pt x="21" y="40"/>
                        <a:pt x="21" y="41"/>
                        <a:pt x="20" y="42"/>
                      </a:cubicBezTo>
                      <a:cubicBezTo>
                        <a:pt x="20" y="42"/>
                        <a:pt x="20" y="43"/>
                        <a:pt x="20" y="44"/>
                      </a:cubicBezTo>
                      <a:cubicBezTo>
                        <a:pt x="20" y="44"/>
                        <a:pt x="20" y="45"/>
                        <a:pt x="19" y="46"/>
                      </a:cubicBezTo>
                      <a:cubicBezTo>
                        <a:pt x="19" y="47"/>
                        <a:pt x="19" y="47"/>
                        <a:pt x="19" y="48"/>
                      </a:cubicBezTo>
                      <a:cubicBezTo>
                        <a:pt x="19" y="49"/>
                        <a:pt x="19" y="50"/>
                        <a:pt x="20" y="51"/>
                      </a:cubicBezTo>
                      <a:cubicBezTo>
                        <a:pt x="20" y="52"/>
                        <a:pt x="20" y="52"/>
                        <a:pt x="20" y="53"/>
                      </a:cubicBezTo>
                      <a:cubicBezTo>
                        <a:pt x="20" y="54"/>
                        <a:pt x="20" y="55"/>
                        <a:pt x="21" y="55"/>
                      </a:cubicBezTo>
                      <a:cubicBezTo>
                        <a:pt x="21" y="56"/>
                        <a:pt x="21" y="56"/>
                        <a:pt x="22" y="57"/>
                      </a:cubicBezTo>
                      <a:cubicBezTo>
                        <a:pt x="22" y="58"/>
                        <a:pt x="22" y="58"/>
                        <a:pt x="23" y="58"/>
                      </a:cubicBezTo>
                      <a:cubicBezTo>
                        <a:pt x="23" y="59"/>
                        <a:pt x="24" y="59"/>
                        <a:pt x="24" y="59"/>
                      </a:cubicBezTo>
                      <a:cubicBezTo>
                        <a:pt x="24" y="60"/>
                        <a:pt x="25" y="60"/>
                        <a:pt x="25" y="60"/>
                      </a:cubicBezTo>
                      <a:cubicBezTo>
                        <a:pt x="26" y="60"/>
                        <a:pt x="27" y="60"/>
                        <a:pt x="27" y="60"/>
                      </a:cubicBezTo>
                      <a:cubicBezTo>
                        <a:pt x="28" y="60"/>
                        <a:pt x="28" y="60"/>
                        <a:pt x="29" y="60"/>
                      </a:cubicBezTo>
                      <a:cubicBezTo>
                        <a:pt x="29" y="60"/>
                        <a:pt x="30" y="60"/>
                        <a:pt x="30" y="60"/>
                      </a:cubicBezTo>
                      <a:cubicBezTo>
                        <a:pt x="31" y="59"/>
                        <a:pt x="31" y="59"/>
                        <a:pt x="32" y="59"/>
                      </a:cubicBezTo>
                      <a:cubicBezTo>
                        <a:pt x="32" y="58"/>
                        <a:pt x="32" y="58"/>
                        <a:pt x="33" y="57"/>
                      </a:cubicBezTo>
                      <a:cubicBezTo>
                        <a:pt x="33" y="57"/>
                        <a:pt x="34" y="56"/>
                        <a:pt x="34" y="56"/>
                      </a:cubicBezTo>
                      <a:cubicBezTo>
                        <a:pt x="34" y="55"/>
                        <a:pt x="34" y="54"/>
                        <a:pt x="35" y="54"/>
                      </a:cubicBezTo>
                      <a:cubicBezTo>
                        <a:pt x="35" y="53"/>
                        <a:pt x="35" y="52"/>
                        <a:pt x="35" y="51"/>
                      </a:cubicBezTo>
                      <a:cubicBezTo>
                        <a:pt x="35" y="50"/>
                        <a:pt x="35" y="49"/>
                        <a:pt x="35" y="48"/>
                      </a:cubicBezTo>
                      <a:cubicBezTo>
                        <a:pt x="35" y="47"/>
                        <a:pt x="35" y="46"/>
                        <a:pt x="35" y="46"/>
                      </a:cubicBezTo>
                      <a:cubicBezTo>
                        <a:pt x="35" y="45"/>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3" y="42"/>
                        <a:pt x="43" y="41"/>
                        <a:pt x="43" y="39"/>
                      </a:cubicBezTo>
                      <a:cubicBezTo>
                        <a:pt x="42" y="38"/>
                        <a:pt x="42" y="37"/>
                        <a:pt x="41" y="36"/>
                      </a:cubicBezTo>
                      <a:cubicBezTo>
                        <a:pt x="41" y="35"/>
                        <a:pt x="40" y="34"/>
                        <a:pt x="39" y="33"/>
                      </a:cubicBezTo>
                      <a:cubicBezTo>
                        <a:pt x="38" y="32"/>
                        <a:pt x="38" y="31"/>
                        <a:pt x="37" y="31"/>
                      </a:cubicBezTo>
                      <a:cubicBezTo>
                        <a:pt x="36" y="30"/>
                        <a:pt x="35" y="30"/>
                        <a:pt x="34" y="29"/>
                      </a:cubicBezTo>
                      <a:cubicBezTo>
                        <a:pt x="33" y="29"/>
                        <a:pt x="32" y="29"/>
                        <a:pt x="31" y="28"/>
                      </a:cubicBezTo>
                      <a:cubicBezTo>
                        <a:pt x="30" y="28"/>
                        <a:pt x="29" y="28"/>
                        <a:pt x="27" y="28"/>
                      </a:cubicBezTo>
                      <a:cubicBezTo>
                        <a:pt x="26" y="28"/>
                        <a:pt x="25" y="28"/>
                        <a:pt x="24" y="29"/>
                      </a:cubicBezTo>
                      <a:cubicBezTo>
                        <a:pt x="23" y="29"/>
                        <a:pt x="22" y="29"/>
                        <a:pt x="21" y="30"/>
                      </a:cubicBezTo>
                      <a:cubicBezTo>
                        <a:pt x="20" y="31"/>
                        <a:pt x="19" y="31"/>
                        <a:pt x="18" y="32"/>
                      </a:cubicBezTo>
                      <a:cubicBezTo>
                        <a:pt x="17" y="33"/>
                        <a:pt x="17" y="34"/>
                        <a:pt x="16" y="34"/>
                      </a:cubicBezTo>
                      <a:cubicBezTo>
                        <a:pt x="15" y="35"/>
                        <a:pt x="15" y="36"/>
                        <a:pt x="14" y="37"/>
                      </a:cubicBezTo>
                      <a:cubicBezTo>
                        <a:pt x="14" y="39"/>
                        <a:pt x="13" y="40"/>
                        <a:pt x="13" y="41"/>
                      </a:cubicBezTo>
                      <a:cubicBezTo>
                        <a:pt x="13" y="42"/>
                        <a:pt x="12" y="43"/>
                        <a:pt x="12" y="45"/>
                      </a:cubicBezTo>
                      <a:cubicBezTo>
                        <a:pt x="12" y="46"/>
                        <a:pt x="12" y="47"/>
                        <a:pt x="12" y="49"/>
                      </a:cubicBezTo>
                      <a:cubicBezTo>
                        <a:pt x="12" y="50"/>
                        <a:pt x="12" y="51"/>
                        <a:pt x="12" y="53"/>
                      </a:cubicBezTo>
                      <a:cubicBezTo>
                        <a:pt x="12" y="54"/>
                        <a:pt x="13" y="55"/>
                        <a:pt x="13" y="56"/>
                      </a:cubicBezTo>
                      <a:cubicBezTo>
                        <a:pt x="13" y="57"/>
                        <a:pt x="14" y="58"/>
                        <a:pt x="14" y="59"/>
                      </a:cubicBezTo>
                      <a:cubicBezTo>
                        <a:pt x="15" y="60"/>
                        <a:pt x="15" y="61"/>
                        <a:pt x="16" y="62"/>
                      </a:cubicBezTo>
                      <a:cubicBezTo>
                        <a:pt x="17" y="63"/>
                        <a:pt x="17" y="64"/>
                        <a:pt x="18" y="65"/>
                      </a:cubicBezTo>
                      <a:cubicBezTo>
                        <a:pt x="19" y="65"/>
                        <a:pt x="20" y="66"/>
                        <a:pt x="21" y="66"/>
                      </a:cubicBezTo>
                      <a:cubicBezTo>
                        <a:pt x="22" y="67"/>
                        <a:pt x="23" y="67"/>
                        <a:pt x="24" y="68"/>
                      </a:cubicBezTo>
                      <a:cubicBezTo>
                        <a:pt x="25" y="68"/>
                        <a:pt x="26" y="68"/>
                        <a:pt x="27" y="68"/>
                      </a:cubicBezTo>
                      <a:cubicBezTo>
                        <a:pt x="28" y="68"/>
                        <a:pt x="29" y="68"/>
                        <a:pt x="30" y="68"/>
                      </a:cubicBezTo>
                      <a:cubicBezTo>
                        <a:pt x="31" y="68"/>
                        <a:pt x="33" y="68"/>
                        <a:pt x="34" y="67"/>
                      </a:cubicBezTo>
                      <a:cubicBezTo>
                        <a:pt x="35" y="67"/>
                        <a:pt x="36" y="66"/>
                        <a:pt x="36" y="66"/>
                      </a:cubicBezTo>
                      <a:cubicBezTo>
                        <a:pt x="37" y="65"/>
                        <a:pt x="38" y="64"/>
                        <a:pt x="39" y="63"/>
                      </a:cubicBezTo>
                      <a:cubicBezTo>
                        <a:pt x="40" y="62"/>
                        <a:pt x="40" y="61"/>
                        <a:pt x="41" y="60"/>
                      </a:cubicBezTo>
                      <a:cubicBezTo>
                        <a:pt x="42" y="59"/>
                        <a:pt x="42" y="58"/>
                        <a:pt x="43" y="57"/>
                      </a:cubicBezTo>
                      <a:cubicBezTo>
                        <a:pt x="43" y="55"/>
                        <a:pt x="43" y="54"/>
                        <a:pt x="44" y="52"/>
                      </a:cubicBezTo>
                      <a:cubicBezTo>
                        <a:pt x="44" y="51"/>
                        <a:pt x="44" y="49"/>
                        <a:pt x="44" y="48"/>
                      </a:cubicBezTo>
                      <a:close/>
                    </a:path>
                  </a:pathLst>
                </a:custGeom>
                <a:solidFill>
                  <a:schemeClr val="tx1"/>
                </a:solidFill>
                <a:ln>
                  <a:noFill/>
                </a:ln>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sp>
            <p:nvSpPr>
              <p:cNvPr id="79" name="Rectangle 78"/>
              <p:cNvSpPr/>
              <p:nvPr/>
            </p:nvSpPr>
            <p:spPr bwMode="auto">
              <a:xfrm>
                <a:off x="10363993" y="1798467"/>
                <a:ext cx="1192027" cy="542589"/>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80" name="Picture 79"/>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0750784" y="1843870"/>
                <a:ext cx="427755" cy="427756"/>
              </a:xfrm>
              <a:prstGeom prst="rect">
                <a:avLst/>
              </a:prstGeom>
            </p:spPr>
          </p:pic>
          <p:grpSp>
            <p:nvGrpSpPr>
              <p:cNvPr id="81" name="Group 80"/>
              <p:cNvGrpSpPr/>
              <p:nvPr/>
            </p:nvGrpSpPr>
            <p:grpSpPr>
              <a:xfrm>
                <a:off x="8749989" y="2371572"/>
                <a:ext cx="1192027" cy="542589"/>
                <a:chOff x="8749989" y="2433564"/>
                <a:chExt cx="1192027" cy="542589"/>
              </a:xfrm>
            </p:grpSpPr>
            <p:sp>
              <p:nvSpPr>
                <p:cNvPr id="82" name="Rectangle 81"/>
                <p:cNvSpPr/>
                <p:nvPr/>
              </p:nvSpPr>
              <p:spPr bwMode="auto">
                <a:xfrm>
                  <a:off x="8749989" y="2433564"/>
                  <a:ext cx="1192027" cy="542589"/>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 name="Freeform 82"/>
                <p:cNvSpPr>
                  <a:spLocks noChangeAspect="1" noEditPoints="1"/>
                </p:cNvSpPr>
                <p:nvPr/>
              </p:nvSpPr>
              <p:spPr bwMode="auto">
                <a:xfrm>
                  <a:off x="9169817" y="2478469"/>
                  <a:ext cx="422620" cy="428255"/>
                </a:xfrm>
                <a:custGeom>
                  <a:avLst/>
                  <a:gdLst>
                    <a:gd name="T0" fmla="*/ 74 w 95"/>
                    <a:gd name="T1" fmla="*/ 70 h 96"/>
                    <a:gd name="T2" fmla="*/ 60 w 95"/>
                    <a:gd name="T3" fmla="*/ 78 h 96"/>
                    <a:gd name="T4" fmla="*/ 60 w 95"/>
                    <a:gd name="T5" fmla="*/ 71 h 96"/>
                    <a:gd name="T6" fmla="*/ 60 w 95"/>
                    <a:gd name="T7" fmla="*/ 67 h 96"/>
                    <a:gd name="T8" fmla="*/ 65 w 95"/>
                    <a:gd name="T9" fmla="*/ 60 h 96"/>
                    <a:gd name="T10" fmla="*/ 83 w 95"/>
                    <a:gd name="T11" fmla="*/ 55 h 96"/>
                    <a:gd name="T12" fmla="*/ 81 w 95"/>
                    <a:gd name="T13" fmla="*/ 37 h 96"/>
                    <a:gd name="T14" fmla="*/ 65 w 95"/>
                    <a:gd name="T15" fmla="*/ 35 h 96"/>
                    <a:gd name="T16" fmla="*/ 60 w 95"/>
                    <a:gd name="T17" fmla="*/ 17 h 96"/>
                    <a:gd name="T18" fmla="*/ 74 w 95"/>
                    <a:gd name="T19" fmla="*/ 25 h 96"/>
                    <a:gd name="T20" fmla="*/ 95 w 95"/>
                    <a:gd name="T21" fmla="*/ 46 h 96"/>
                    <a:gd name="T22" fmla="*/ 56 w 95"/>
                    <a:gd name="T23" fmla="*/ 0 h 96"/>
                    <a:gd name="T24" fmla="*/ 0 w 95"/>
                    <a:gd name="T25" fmla="*/ 83 h 96"/>
                    <a:gd name="T26" fmla="*/ 56 w 95"/>
                    <a:gd name="T27" fmla="*/ 0 h 96"/>
                    <a:gd name="T28" fmla="*/ 36 w 95"/>
                    <a:gd name="T29" fmla="*/ 54 h 96"/>
                    <a:gd name="T30" fmla="*/ 34 w 95"/>
                    <a:gd name="T31" fmla="*/ 51 h 96"/>
                    <a:gd name="T32" fmla="*/ 32 w 95"/>
                    <a:gd name="T33" fmla="*/ 48 h 96"/>
                    <a:gd name="T34" fmla="*/ 29 w 95"/>
                    <a:gd name="T35" fmla="*/ 46 h 96"/>
                    <a:gd name="T36" fmla="*/ 26 w 95"/>
                    <a:gd name="T37" fmla="*/ 44 h 96"/>
                    <a:gd name="T38" fmla="*/ 24 w 95"/>
                    <a:gd name="T39" fmla="*/ 42 h 96"/>
                    <a:gd name="T40" fmla="*/ 23 w 95"/>
                    <a:gd name="T41" fmla="*/ 41 h 96"/>
                    <a:gd name="T42" fmla="*/ 23 w 95"/>
                    <a:gd name="T43" fmla="*/ 39 h 96"/>
                    <a:gd name="T44" fmla="*/ 23 w 95"/>
                    <a:gd name="T45" fmla="*/ 38 h 96"/>
                    <a:gd name="T46" fmla="*/ 23 w 95"/>
                    <a:gd name="T47" fmla="*/ 36 h 96"/>
                    <a:gd name="T48" fmla="*/ 25 w 95"/>
                    <a:gd name="T49" fmla="*/ 35 h 96"/>
                    <a:gd name="T50" fmla="*/ 26 w 95"/>
                    <a:gd name="T51" fmla="*/ 35 h 96"/>
                    <a:gd name="T52" fmla="*/ 29 w 95"/>
                    <a:gd name="T53" fmla="*/ 35 h 96"/>
                    <a:gd name="T54" fmla="*/ 33 w 95"/>
                    <a:gd name="T55" fmla="*/ 36 h 96"/>
                    <a:gd name="T56" fmla="*/ 34 w 95"/>
                    <a:gd name="T57" fmla="*/ 29 h 96"/>
                    <a:gd name="T58" fmla="*/ 31 w 95"/>
                    <a:gd name="T59" fmla="*/ 28 h 96"/>
                    <a:gd name="T60" fmla="*/ 27 w 95"/>
                    <a:gd name="T61" fmla="*/ 28 h 96"/>
                    <a:gd name="T62" fmla="*/ 22 w 95"/>
                    <a:gd name="T63" fmla="*/ 29 h 96"/>
                    <a:gd name="T64" fmla="*/ 19 w 95"/>
                    <a:gd name="T65" fmla="*/ 31 h 96"/>
                    <a:gd name="T66" fmla="*/ 17 w 95"/>
                    <a:gd name="T67" fmla="*/ 35 h 96"/>
                    <a:gd name="T68" fmla="*/ 16 w 95"/>
                    <a:gd name="T69" fmla="*/ 40 h 96"/>
                    <a:gd name="T70" fmla="*/ 18 w 95"/>
                    <a:gd name="T71" fmla="*/ 46 h 96"/>
                    <a:gd name="T72" fmla="*/ 23 w 95"/>
                    <a:gd name="T73" fmla="*/ 51 h 96"/>
                    <a:gd name="T74" fmla="*/ 25 w 95"/>
                    <a:gd name="T75" fmla="*/ 52 h 96"/>
                    <a:gd name="T76" fmla="*/ 27 w 95"/>
                    <a:gd name="T77" fmla="*/ 54 h 96"/>
                    <a:gd name="T78" fmla="*/ 28 w 95"/>
                    <a:gd name="T79" fmla="*/ 55 h 96"/>
                    <a:gd name="T80" fmla="*/ 28 w 95"/>
                    <a:gd name="T81" fmla="*/ 57 h 96"/>
                    <a:gd name="T82" fmla="*/ 28 w 95"/>
                    <a:gd name="T83" fmla="*/ 58 h 96"/>
                    <a:gd name="T84" fmla="*/ 27 w 95"/>
                    <a:gd name="T85" fmla="*/ 60 h 96"/>
                    <a:gd name="T86" fmla="*/ 26 w 95"/>
                    <a:gd name="T87" fmla="*/ 61 h 96"/>
                    <a:gd name="T88" fmla="*/ 24 w 95"/>
                    <a:gd name="T89" fmla="*/ 61 h 96"/>
                    <a:gd name="T90" fmla="*/ 20 w 95"/>
                    <a:gd name="T91" fmla="*/ 60 h 96"/>
                    <a:gd name="T92" fmla="*/ 16 w 95"/>
                    <a:gd name="T93" fmla="*/ 57 h 96"/>
                    <a:gd name="T94" fmla="*/ 18 w 95"/>
                    <a:gd name="T95" fmla="*/ 66 h 96"/>
                    <a:gd name="T96" fmla="*/ 21 w 95"/>
                    <a:gd name="T97" fmla="*/ 67 h 96"/>
                    <a:gd name="T98" fmla="*/ 27 w 95"/>
                    <a:gd name="T99" fmla="*/ 68 h 96"/>
                    <a:gd name="T100" fmla="*/ 31 w 95"/>
                    <a:gd name="T101" fmla="*/ 66 h 96"/>
                    <a:gd name="T102" fmla="*/ 34 w 95"/>
                    <a:gd name="T103" fmla="*/ 63 h 96"/>
                    <a:gd name="T104" fmla="*/ 36 w 95"/>
                    <a:gd name="T105"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 h="96">
                      <a:moveTo>
                        <a:pt x="87" y="55"/>
                      </a:moveTo>
                      <a:cubicBezTo>
                        <a:pt x="85" y="62"/>
                        <a:pt x="80" y="67"/>
                        <a:pt x="74" y="70"/>
                      </a:cubicBezTo>
                      <a:cubicBezTo>
                        <a:pt x="74" y="75"/>
                        <a:pt x="70" y="79"/>
                        <a:pt x="65" y="79"/>
                      </a:cubicBezTo>
                      <a:cubicBezTo>
                        <a:pt x="63" y="79"/>
                        <a:pt x="62" y="79"/>
                        <a:pt x="60" y="78"/>
                      </a:cubicBezTo>
                      <a:cubicBezTo>
                        <a:pt x="60" y="72"/>
                        <a:pt x="60" y="72"/>
                        <a:pt x="60" y="72"/>
                      </a:cubicBezTo>
                      <a:cubicBezTo>
                        <a:pt x="60" y="71"/>
                        <a:pt x="60" y="71"/>
                        <a:pt x="60" y="71"/>
                      </a:cubicBezTo>
                      <a:cubicBezTo>
                        <a:pt x="60" y="67"/>
                        <a:pt x="60" y="67"/>
                        <a:pt x="60" y="67"/>
                      </a:cubicBezTo>
                      <a:cubicBezTo>
                        <a:pt x="60" y="67"/>
                        <a:pt x="60" y="67"/>
                        <a:pt x="60" y="67"/>
                      </a:cubicBezTo>
                      <a:cubicBezTo>
                        <a:pt x="60" y="61"/>
                        <a:pt x="60" y="61"/>
                        <a:pt x="60" y="61"/>
                      </a:cubicBezTo>
                      <a:cubicBezTo>
                        <a:pt x="62" y="60"/>
                        <a:pt x="63" y="60"/>
                        <a:pt x="65" y="60"/>
                      </a:cubicBezTo>
                      <a:cubicBezTo>
                        <a:pt x="68" y="60"/>
                        <a:pt x="72" y="62"/>
                        <a:pt x="73" y="65"/>
                      </a:cubicBezTo>
                      <a:cubicBezTo>
                        <a:pt x="77" y="63"/>
                        <a:pt x="81" y="60"/>
                        <a:pt x="83" y="55"/>
                      </a:cubicBezTo>
                      <a:cubicBezTo>
                        <a:pt x="79" y="54"/>
                        <a:pt x="76" y="50"/>
                        <a:pt x="76" y="46"/>
                      </a:cubicBezTo>
                      <a:cubicBezTo>
                        <a:pt x="76" y="42"/>
                        <a:pt x="78" y="39"/>
                        <a:pt x="81" y="37"/>
                      </a:cubicBezTo>
                      <a:cubicBezTo>
                        <a:pt x="79" y="34"/>
                        <a:pt x="77" y="31"/>
                        <a:pt x="73" y="30"/>
                      </a:cubicBezTo>
                      <a:cubicBezTo>
                        <a:pt x="72" y="33"/>
                        <a:pt x="68" y="35"/>
                        <a:pt x="65" y="35"/>
                      </a:cubicBezTo>
                      <a:cubicBezTo>
                        <a:pt x="63" y="35"/>
                        <a:pt x="61" y="35"/>
                        <a:pt x="60" y="34"/>
                      </a:cubicBezTo>
                      <a:cubicBezTo>
                        <a:pt x="60" y="17"/>
                        <a:pt x="60" y="17"/>
                        <a:pt x="60" y="17"/>
                      </a:cubicBezTo>
                      <a:cubicBezTo>
                        <a:pt x="61" y="17"/>
                        <a:pt x="63" y="16"/>
                        <a:pt x="65" y="16"/>
                      </a:cubicBezTo>
                      <a:cubicBezTo>
                        <a:pt x="70" y="16"/>
                        <a:pt x="74" y="20"/>
                        <a:pt x="74" y="25"/>
                      </a:cubicBezTo>
                      <a:cubicBezTo>
                        <a:pt x="79" y="27"/>
                        <a:pt x="83" y="31"/>
                        <a:pt x="86" y="36"/>
                      </a:cubicBezTo>
                      <a:cubicBezTo>
                        <a:pt x="91" y="36"/>
                        <a:pt x="95" y="41"/>
                        <a:pt x="95" y="46"/>
                      </a:cubicBezTo>
                      <a:cubicBezTo>
                        <a:pt x="95" y="51"/>
                        <a:pt x="92" y="55"/>
                        <a:pt x="87" y="55"/>
                      </a:cubicBezTo>
                      <a:close/>
                      <a:moveTo>
                        <a:pt x="56" y="0"/>
                      </a:moveTo>
                      <a:cubicBezTo>
                        <a:pt x="56" y="96"/>
                        <a:pt x="56" y="96"/>
                        <a:pt x="56" y="96"/>
                      </a:cubicBezTo>
                      <a:cubicBezTo>
                        <a:pt x="0" y="83"/>
                        <a:pt x="0" y="83"/>
                        <a:pt x="0" y="83"/>
                      </a:cubicBezTo>
                      <a:cubicBezTo>
                        <a:pt x="0" y="13"/>
                        <a:pt x="0" y="13"/>
                        <a:pt x="0" y="13"/>
                      </a:cubicBezTo>
                      <a:lnTo>
                        <a:pt x="56" y="0"/>
                      </a:lnTo>
                      <a:close/>
                      <a:moveTo>
                        <a:pt x="36" y="56"/>
                      </a:moveTo>
                      <a:cubicBezTo>
                        <a:pt x="36" y="56"/>
                        <a:pt x="36" y="55"/>
                        <a:pt x="36" y="54"/>
                      </a:cubicBezTo>
                      <a:cubicBezTo>
                        <a:pt x="35" y="54"/>
                        <a:pt x="35" y="53"/>
                        <a:pt x="35" y="53"/>
                      </a:cubicBezTo>
                      <a:cubicBezTo>
                        <a:pt x="35" y="52"/>
                        <a:pt x="35" y="51"/>
                        <a:pt x="34" y="51"/>
                      </a:cubicBezTo>
                      <a:cubicBezTo>
                        <a:pt x="34" y="50"/>
                        <a:pt x="34" y="50"/>
                        <a:pt x="33" y="49"/>
                      </a:cubicBezTo>
                      <a:cubicBezTo>
                        <a:pt x="33" y="49"/>
                        <a:pt x="33" y="48"/>
                        <a:pt x="32" y="48"/>
                      </a:cubicBezTo>
                      <a:cubicBezTo>
                        <a:pt x="32" y="48"/>
                        <a:pt x="32" y="47"/>
                        <a:pt x="31" y="47"/>
                      </a:cubicBezTo>
                      <a:cubicBezTo>
                        <a:pt x="31" y="46"/>
                        <a:pt x="30" y="46"/>
                        <a:pt x="29" y="46"/>
                      </a:cubicBezTo>
                      <a:cubicBezTo>
                        <a:pt x="29" y="45"/>
                        <a:pt x="28" y="45"/>
                        <a:pt x="28" y="44"/>
                      </a:cubicBezTo>
                      <a:cubicBezTo>
                        <a:pt x="27" y="44"/>
                        <a:pt x="27" y="44"/>
                        <a:pt x="26" y="44"/>
                      </a:cubicBezTo>
                      <a:cubicBezTo>
                        <a:pt x="26" y="43"/>
                        <a:pt x="26" y="43"/>
                        <a:pt x="25" y="43"/>
                      </a:cubicBezTo>
                      <a:cubicBezTo>
                        <a:pt x="25" y="43"/>
                        <a:pt x="25" y="42"/>
                        <a:pt x="24" y="42"/>
                      </a:cubicBezTo>
                      <a:cubicBezTo>
                        <a:pt x="24" y="42"/>
                        <a:pt x="24" y="42"/>
                        <a:pt x="24" y="42"/>
                      </a:cubicBezTo>
                      <a:cubicBezTo>
                        <a:pt x="24" y="41"/>
                        <a:pt x="24" y="41"/>
                        <a:pt x="23" y="41"/>
                      </a:cubicBezTo>
                      <a:cubicBezTo>
                        <a:pt x="23" y="41"/>
                        <a:pt x="23" y="41"/>
                        <a:pt x="23" y="40"/>
                      </a:cubicBezTo>
                      <a:cubicBezTo>
                        <a:pt x="23" y="40"/>
                        <a:pt x="23" y="40"/>
                        <a:pt x="23" y="39"/>
                      </a:cubicBezTo>
                      <a:cubicBezTo>
                        <a:pt x="23" y="39"/>
                        <a:pt x="23" y="39"/>
                        <a:pt x="23" y="39"/>
                      </a:cubicBezTo>
                      <a:cubicBezTo>
                        <a:pt x="23" y="38"/>
                        <a:pt x="23" y="38"/>
                        <a:pt x="23" y="38"/>
                      </a:cubicBezTo>
                      <a:cubicBezTo>
                        <a:pt x="23" y="38"/>
                        <a:pt x="23" y="37"/>
                        <a:pt x="23" y="37"/>
                      </a:cubicBezTo>
                      <a:cubicBezTo>
                        <a:pt x="23" y="37"/>
                        <a:pt x="23" y="37"/>
                        <a:pt x="23" y="36"/>
                      </a:cubicBezTo>
                      <a:cubicBezTo>
                        <a:pt x="24" y="36"/>
                        <a:pt x="24" y="36"/>
                        <a:pt x="24" y="36"/>
                      </a:cubicBezTo>
                      <a:cubicBezTo>
                        <a:pt x="24" y="36"/>
                        <a:pt x="24" y="35"/>
                        <a:pt x="25" y="35"/>
                      </a:cubicBezTo>
                      <a:cubicBezTo>
                        <a:pt x="25" y="35"/>
                        <a:pt x="25" y="35"/>
                        <a:pt x="25" y="35"/>
                      </a:cubicBezTo>
                      <a:cubicBezTo>
                        <a:pt x="26" y="35"/>
                        <a:pt x="26" y="35"/>
                        <a:pt x="26" y="35"/>
                      </a:cubicBezTo>
                      <a:cubicBezTo>
                        <a:pt x="26" y="35"/>
                        <a:pt x="27" y="35"/>
                        <a:pt x="27" y="35"/>
                      </a:cubicBezTo>
                      <a:cubicBezTo>
                        <a:pt x="28" y="35"/>
                        <a:pt x="28" y="35"/>
                        <a:pt x="29" y="35"/>
                      </a:cubicBezTo>
                      <a:cubicBezTo>
                        <a:pt x="30" y="35"/>
                        <a:pt x="30" y="35"/>
                        <a:pt x="31" y="35"/>
                      </a:cubicBezTo>
                      <a:cubicBezTo>
                        <a:pt x="31" y="35"/>
                        <a:pt x="32" y="36"/>
                        <a:pt x="33" y="36"/>
                      </a:cubicBezTo>
                      <a:cubicBezTo>
                        <a:pt x="33" y="36"/>
                        <a:pt x="34" y="37"/>
                        <a:pt x="34" y="37"/>
                      </a:cubicBezTo>
                      <a:cubicBezTo>
                        <a:pt x="34" y="29"/>
                        <a:pt x="34" y="29"/>
                        <a:pt x="34" y="29"/>
                      </a:cubicBezTo>
                      <a:cubicBezTo>
                        <a:pt x="34" y="29"/>
                        <a:pt x="33" y="28"/>
                        <a:pt x="33" y="28"/>
                      </a:cubicBezTo>
                      <a:cubicBezTo>
                        <a:pt x="32" y="28"/>
                        <a:pt x="31" y="28"/>
                        <a:pt x="31" y="28"/>
                      </a:cubicBezTo>
                      <a:cubicBezTo>
                        <a:pt x="30" y="28"/>
                        <a:pt x="30" y="28"/>
                        <a:pt x="29" y="28"/>
                      </a:cubicBezTo>
                      <a:cubicBezTo>
                        <a:pt x="28" y="28"/>
                        <a:pt x="27" y="28"/>
                        <a:pt x="27" y="28"/>
                      </a:cubicBezTo>
                      <a:cubicBezTo>
                        <a:pt x="26" y="28"/>
                        <a:pt x="25" y="28"/>
                        <a:pt x="24" y="28"/>
                      </a:cubicBezTo>
                      <a:cubicBezTo>
                        <a:pt x="24" y="28"/>
                        <a:pt x="23" y="28"/>
                        <a:pt x="22" y="29"/>
                      </a:cubicBezTo>
                      <a:cubicBezTo>
                        <a:pt x="22" y="29"/>
                        <a:pt x="21" y="29"/>
                        <a:pt x="20" y="30"/>
                      </a:cubicBezTo>
                      <a:cubicBezTo>
                        <a:pt x="20" y="30"/>
                        <a:pt x="19" y="31"/>
                        <a:pt x="19" y="31"/>
                      </a:cubicBezTo>
                      <a:cubicBezTo>
                        <a:pt x="18" y="32"/>
                        <a:pt x="18" y="32"/>
                        <a:pt x="18" y="33"/>
                      </a:cubicBezTo>
                      <a:cubicBezTo>
                        <a:pt x="17" y="34"/>
                        <a:pt x="17" y="34"/>
                        <a:pt x="17" y="35"/>
                      </a:cubicBezTo>
                      <a:cubicBezTo>
                        <a:pt x="16" y="36"/>
                        <a:pt x="16" y="36"/>
                        <a:pt x="16" y="37"/>
                      </a:cubicBezTo>
                      <a:cubicBezTo>
                        <a:pt x="16" y="38"/>
                        <a:pt x="16" y="39"/>
                        <a:pt x="16" y="40"/>
                      </a:cubicBezTo>
                      <a:cubicBezTo>
                        <a:pt x="16" y="41"/>
                        <a:pt x="16" y="42"/>
                        <a:pt x="16" y="43"/>
                      </a:cubicBezTo>
                      <a:cubicBezTo>
                        <a:pt x="17" y="44"/>
                        <a:pt x="17" y="45"/>
                        <a:pt x="18" y="46"/>
                      </a:cubicBezTo>
                      <a:cubicBezTo>
                        <a:pt x="18" y="47"/>
                        <a:pt x="19" y="47"/>
                        <a:pt x="20" y="48"/>
                      </a:cubicBezTo>
                      <a:cubicBezTo>
                        <a:pt x="20" y="49"/>
                        <a:pt x="21" y="50"/>
                        <a:pt x="23" y="51"/>
                      </a:cubicBezTo>
                      <a:cubicBezTo>
                        <a:pt x="23" y="51"/>
                        <a:pt x="24" y="51"/>
                        <a:pt x="24" y="51"/>
                      </a:cubicBezTo>
                      <a:cubicBezTo>
                        <a:pt x="24" y="52"/>
                        <a:pt x="25" y="52"/>
                        <a:pt x="25" y="52"/>
                      </a:cubicBezTo>
                      <a:cubicBezTo>
                        <a:pt x="25" y="52"/>
                        <a:pt x="26" y="53"/>
                        <a:pt x="26" y="53"/>
                      </a:cubicBezTo>
                      <a:cubicBezTo>
                        <a:pt x="26" y="53"/>
                        <a:pt x="27" y="53"/>
                        <a:pt x="27" y="54"/>
                      </a:cubicBezTo>
                      <a:cubicBezTo>
                        <a:pt x="27" y="54"/>
                        <a:pt x="27" y="54"/>
                        <a:pt x="27" y="54"/>
                      </a:cubicBezTo>
                      <a:cubicBezTo>
                        <a:pt x="28" y="55"/>
                        <a:pt x="28" y="55"/>
                        <a:pt x="28" y="55"/>
                      </a:cubicBezTo>
                      <a:cubicBezTo>
                        <a:pt x="28" y="56"/>
                        <a:pt x="28" y="56"/>
                        <a:pt x="28" y="56"/>
                      </a:cubicBezTo>
                      <a:cubicBezTo>
                        <a:pt x="28" y="56"/>
                        <a:pt x="28" y="57"/>
                        <a:pt x="28" y="57"/>
                      </a:cubicBezTo>
                      <a:cubicBezTo>
                        <a:pt x="28" y="57"/>
                        <a:pt x="28" y="58"/>
                        <a:pt x="28" y="58"/>
                      </a:cubicBezTo>
                      <a:cubicBezTo>
                        <a:pt x="28" y="58"/>
                        <a:pt x="28" y="58"/>
                        <a:pt x="28" y="58"/>
                      </a:cubicBezTo>
                      <a:cubicBezTo>
                        <a:pt x="28" y="59"/>
                        <a:pt x="28" y="59"/>
                        <a:pt x="28" y="59"/>
                      </a:cubicBezTo>
                      <a:cubicBezTo>
                        <a:pt x="28" y="59"/>
                        <a:pt x="27" y="60"/>
                        <a:pt x="27" y="60"/>
                      </a:cubicBezTo>
                      <a:cubicBezTo>
                        <a:pt x="27" y="60"/>
                        <a:pt x="27" y="60"/>
                        <a:pt x="27" y="60"/>
                      </a:cubicBezTo>
                      <a:cubicBezTo>
                        <a:pt x="26" y="60"/>
                        <a:pt x="26" y="60"/>
                        <a:pt x="26" y="61"/>
                      </a:cubicBezTo>
                      <a:cubicBezTo>
                        <a:pt x="25" y="61"/>
                        <a:pt x="25" y="61"/>
                        <a:pt x="25" y="61"/>
                      </a:cubicBezTo>
                      <a:cubicBezTo>
                        <a:pt x="25" y="61"/>
                        <a:pt x="24" y="61"/>
                        <a:pt x="24" y="61"/>
                      </a:cubicBezTo>
                      <a:cubicBezTo>
                        <a:pt x="23" y="61"/>
                        <a:pt x="22" y="61"/>
                        <a:pt x="22" y="60"/>
                      </a:cubicBezTo>
                      <a:cubicBezTo>
                        <a:pt x="21" y="60"/>
                        <a:pt x="20" y="60"/>
                        <a:pt x="20" y="60"/>
                      </a:cubicBezTo>
                      <a:cubicBezTo>
                        <a:pt x="19" y="59"/>
                        <a:pt x="18" y="59"/>
                        <a:pt x="18" y="58"/>
                      </a:cubicBezTo>
                      <a:cubicBezTo>
                        <a:pt x="17" y="58"/>
                        <a:pt x="17" y="57"/>
                        <a:pt x="16" y="57"/>
                      </a:cubicBezTo>
                      <a:cubicBezTo>
                        <a:pt x="16" y="65"/>
                        <a:pt x="16" y="65"/>
                        <a:pt x="16" y="65"/>
                      </a:cubicBezTo>
                      <a:cubicBezTo>
                        <a:pt x="17" y="65"/>
                        <a:pt x="17" y="66"/>
                        <a:pt x="18" y="66"/>
                      </a:cubicBezTo>
                      <a:cubicBezTo>
                        <a:pt x="18" y="66"/>
                        <a:pt x="19" y="67"/>
                        <a:pt x="19" y="67"/>
                      </a:cubicBezTo>
                      <a:cubicBezTo>
                        <a:pt x="20" y="67"/>
                        <a:pt x="21" y="67"/>
                        <a:pt x="21" y="67"/>
                      </a:cubicBezTo>
                      <a:cubicBezTo>
                        <a:pt x="22" y="67"/>
                        <a:pt x="23" y="68"/>
                        <a:pt x="24" y="68"/>
                      </a:cubicBezTo>
                      <a:cubicBezTo>
                        <a:pt x="25" y="68"/>
                        <a:pt x="26" y="68"/>
                        <a:pt x="27" y="68"/>
                      </a:cubicBezTo>
                      <a:cubicBezTo>
                        <a:pt x="27" y="67"/>
                        <a:pt x="28" y="67"/>
                        <a:pt x="29" y="67"/>
                      </a:cubicBezTo>
                      <a:cubicBezTo>
                        <a:pt x="30" y="67"/>
                        <a:pt x="31" y="66"/>
                        <a:pt x="31" y="66"/>
                      </a:cubicBezTo>
                      <a:cubicBezTo>
                        <a:pt x="32" y="66"/>
                        <a:pt x="33" y="65"/>
                        <a:pt x="33" y="64"/>
                      </a:cubicBezTo>
                      <a:cubicBezTo>
                        <a:pt x="34" y="64"/>
                        <a:pt x="34" y="63"/>
                        <a:pt x="34" y="63"/>
                      </a:cubicBezTo>
                      <a:cubicBezTo>
                        <a:pt x="35" y="62"/>
                        <a:pt x="35" y="62"/>
                        <a:pt x="35" y="61"/>
                      </a:cubicBezTo>
                      <a:cubicBezTo>
                        <a:pt x="35" y="60"/>
                        <a:pt x="35" y="60"/>
                        <a:pt x="36" y="59"/>
                      </a:cubicBezTo>
                      <a:cubicBezTo>
                        <a:pt x="36" y="58"/>
                        <a:pt x="36" y="57"/>
                        <a:pt x="36" y="5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grpSp>
      </p:grpSp>
      <p:grpSp>
        <p:nvGrpSpPr>
          <p:cNvPr id="3" name="Group 2"/>
          <p:cNvGrpSpPr/>
          <p:nvPr/>
        </p:nvGrpSpPr>
        <p:grpSpPr>
          <a:xfrm>
            <a:off x="2508103" y="5657896"/>
            <a:ext cx="9439032" cy="532015"/>
            <a:chOff x="2508103" y="5657896"/>
            <a:chExt cx="9439032" cy="532015"/>
          </a:xfrm>
        </p:grpSpPr>
        <p:sp>
          <p:nvSpPr>
            <p:cNvPr id="35" name="Rectangle 34"/>
            <p:cNvSpPr/>
            <p:nvPr/>
          </p:nvSpPr>
          <p:spPr bwMode="auto">
            <a:xfrm>
              <a:off x="2508103" y="5657896"/>
              <a:ext cx="9439032" cy="532015"/>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Office Graph</a:t>
              </a:r>
            </a:p>
          </p:txBody>
        </p:sp>
        <p:sp>
          <p:nvSpPr>
            <p:cNvPr id="92" name="Freeform 232"/>
            <p:cNvSpPr>
              <a:spLocks noChangeAspect="1" noEditPoints="1"/>
            </p:cNvSpPr>
            <p:nvPr/>
          </p:nvSpPr>
          <p:spPr bwMode="auto">
            <a:xfrm>
              <a:off x="11442004" y="5748096"/>
              <a:ext cx="371215" cy="355407"/>
            </a:xfrm>
            <a:custGeom>
              <a:avLst/>
              <a:gdLst>
                <a:gd name="T0" fmla="*/ 33 w 90"/>
                <a:gd name="T1" fmla="*/ 12 h 86"/>
                <a:gd name="T2" fmla="*/ 54 w 90"/>
                <a:gd name="T3" fmla="*/ 33 h 86"/>
                <a:gd name="T4" fmla="*/ 33 w 90"/>
                <a:gd name="T5" fmla="*/ 54 h 86"/>
                <a:gd name="T6" fmla="*/ 13 w 90"/>
                <a:gd name="T7" fmla="*/ 33 h 86"/>
                <a:gd name="T8" fmla="*/ 33 w 90"/>
                <a:gd name="T9" fmla="*/ 12 h 86"/>
                <a:gd name="T10" fmla="*/ 33 w 90"/>
                <a:gd name="T11" fmla="*/ 0 h 86"/>
                <a:gd name="T12" fmla="*/ 0 w 90"/>
                <a:gd name="T13" fmla="*/ 33 h 86"/>
                <a:gd name="T14" fmla="*/ 33 w 90"/>
                <a:gd name="T15" fmla="*/ 66 h 86"/>
                <a:gd name="T16" fmla="*/ 55 w 90"/>
                <a:gd name="T17" fmla="*/ 58 h 86"/>
                <a:gd name="T18" fmla="*/ 80 w 90"/>
                <a:gd name="T19" fmla="*/ 84 h 86"/>
                <a:gd name="T20" fmla="*/ 88 w 90"/>
                <a:gd name="T21" fmla="*/ 84 h 86"/>
                <a:gd name="T22" fmla="*/ 88 w 90"/>
                <a:gd name="T23" fmla="*/ 84 h 86"/>
                <a:gd name="T24" fmla="*/ 88 w 90"/>
                <a:gd name="T25" fmla="*/ 76 h 86"/>
                <a:gd name="T26" fmla="*/ 61 w 90"/>
                <a:gd name="T27" fmla="*/ 50 h 86"/>
                <a:gd name="T28" fmla="*/ 66 w 90"/>
                <a:gd name="T29" fmla="*/ 33 h 86"/>
                <a:gd name="T30" fmla="*/ 33 w 90"/>
                <a:gd name="T3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0" h="86">
                  <a:moveTo>
                    <a:pt x="33" y="12"/>
                  </a:moveTo>
                  <a:cubicBezTo>
                    <a:pt x="44" y="12"/>
                    <a:pt x="54" y="22"/>
                    <a:pt x="54" y="33"/>
                  </a:cubicBezTo>
                  <a:cubicBezTo>
                    <a:pt x="54" y="44"/>
                    <a:pt x="44" y="54"/>
                    <a:pt x="33" y="54"/>
                  </a:cubicBezTo>
                  <a:cubicBezTo>
                    <a:pt x="22" y="54"/>
                    <a:pt x="13" y="44"/>
                    <a:pt x="13" y="33"/>
                  </a:cubicBezTo>
                  <a:cubicBezTo>
                    <a:pt x="13" y="22"/>
                    <a:pt x="22" y="12"/>
                    <a:pt x="33" y="12"/>
                  </a:cubicBezTo>
                  <a:close/>
                  <a:moveTo>
                    <a:pt x="33" y="0"/>
                  </a:moveTo>
                  <a:cubicBezTo>
                    <a:pt x="15" y="0"/>
                    <a:pt x="0" y="15"/>
                    <a:pt x="0" y="33"/>
                  </a:cubicBezTo>
                  <a:cubicBezTo>
                    <a:pt x="0" y="51"/>
                    <a:pt x="15" y="66"/>
                    <a:pt x="33" y="66"/>
                  </a:cubicBezTo>
                  <a:cubicBezTo>
                    <a:pt x="41" y="66"/>
                    <a:pt x="49" y="63"/>
                    <a:pt x="55" y="58"/>
                  </a:cubicBezTo>
                  <a:cubicBezTo>
                    <a:pt x="80" y="84"/>
                    <a:pt x="80" y="84"/>
                    <a:pt x="80" y="84"/>
                  </a:cubicBezTo>
                  <a:cubicBezTo>
                    <a:pt x="82" y="86"/>
                    <a:pt x="86" y="86"/>
                    <a:pt x="88" y="84"/>
                  </a:cubicBezTo>
                  <a:cubicBezTo>
                    <a:pt x="88" y="84"/>
                    <a:pt x="88" y="84"/>
                    <a:pt x="88" y="84"/>
                  </a:cubicBezTo>
                  <a:cubicBezTo>
                    <a:pt x="90" y="82"/>
                    <a:pt x="90" y="78"/>
                    <a:pt x="88" y="76"/>
                  </a:cubicBezTo>
                  <a:cubicBezTo>
                    <a:pt x="61" y="50"/>
                    <a:pt x="61" y="50"/>
                    <a:pt x="61" y="50"/>
                  </a:cubicBezTo>
                  <a:cubicBezTo>
                    <a:pt x="65" y="45"/>
                    <a:pt x="66" y="39"/>
                    <a:pt x="66" y="33"/>
                  </a:cubicBezTo>
                  <a:cubicBezTo>
                    <a:pt x="66" y="15"/>
                    <a:pt x="51" y="0"/>
                    <a:pt x="33" y="0"/>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sp>
        <p:nvSpPr>
          <p:cNvPr id="29" name="Rectangle 28"/>
          <p:cNvSpPr/>
          <p:nvPr/>
        </p:nvSpPr>
        <p:spPr bwMode="auto">
          <a:xfrm>
            <a:off x="2494207" y="4046097"/>
            <a:ext cx="9439032" cy="654970"/>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46630" rIns="46630" bIns="46630" numCol="1" spcCol="0" rtlCol="0" fromWordArt="0" anchor="ctr" anchorCtr="0" forceAA="0" compatLnSpc="1">
            <a:prstTxWarp prst="textNoShape">
              <a:avLst/>
            </a:prstTxWarp>
            <a:noAutofit/>
          </a:bodyPr>
          <a:lstStyle/>
          <a:p>
            <a:pPr marL="0" marR="0" lvl="0" indent="0" algn="l"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505050"/>
                  </a:gs>
                  <a:gs pos="100000">
                    <a:srgbClr val="505050"/>
                  </a:gs>
                </a:gsLst>
                <a:lin ang="5400000" scaled="1"/>
              </a:gradFill>
              <a:effectLst/>
              <a:uLnTx/>
              <a:uFillTx/>
              <a:latin typeface="Segoe UI"/>
              <a:ea typeface="Segoe UI" pitchFamily="34" charset="0"/>
              <a:cs typeface="Segoe UI" pitchFamily="34" charset="0"/>
            </a:endParaRPr>
          </a:p>
        </p:txBody>
      </p:sp>
      <p:grpSp>
        <p:nvGrpSpPr>
          <p:cNvPr id="32" name="Group 31"/>
          <p:cNvGrpSpPr/>
          <p:nvPr/>
        </p:nvGrpSpPr>
        <p:grpSpPr>
          <a:xfrm>
            <a:off x="2494205" y="4046097"/>
            <a:ext cx="9439032" cy="663321"/>
            <a:chOff x="2494207" y="4046097"/>
            <a:chExt cx="9439032" cy="663321"/>
          </a:xfrm>
        </p:grpSpPr>
        <p:grpSp>
          <p:nvGrpSpPr>
            <p:cNvPr id="30" name="Group 29"/>
            <p:cNvGrpSpPr/>
            <p:nvPr/>
          </p:nvGrpSpPr>
          <p:grpSpPr>
            <a:xfrm>
              <a:off x="2494207" y="4046097"/>
              <a:ext cx="9439032" cy="654970"/>
              <a:chOff x="2494207" y="4046097"/>
              <a:chExt cx="9439032" cy="654970"/>
            </a:xfrm>
          </p:grpSpPr>
          <p:sp>
            <p:nvSpPr>
              <p:cNvPr id="31" name="Rectangle 30"/>
              <p:cNvSpPr/>
              <p:nvPr/>
            </p:nvSpPr>
            <p:spPr bwMode="auto">
              <a:xfrm>
                <a:off x="2494207" y="4046097"/>
                <a:ext cx="9439032" cy="654970"/>
              </a:xfrm>
              <a:prstGeom prst="rect">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46630" rIns="46630" bIns="46630" numCol="1" spcCol="0" rtlCol="0" fromWordArt="0" anchor="ctr" anchorCtr="0" forceAA="0" compatLnSpc="1">
                <a:prstTxWarp prst="textNoShape">
                  <a:avLst/>
                </a:prstTxWarp>
                <a:noAutofit/>
              </a:bodyPr>
              <a:lstStyle/>
              <a:p>
                <a:pPr marL="0" marR="0" lvl="0" indent="0" algn="l" defTabSz="932290" rtl="0" eaLnBrk="1" fontAlgn="base" latinLnBrk="0" hangingPunct="1">
                  <a:lnSpc>
                    <a:spcPct val="100000"/>
                  </a:lnSpc>
                  <a:spcBef>
                    <a:spcPct val="0"/>
                  </a:spcBef>
                  <a:spcAft>
                    <a:spcPct val="0"/>
                  </a:spcAft>
                  <a:buClrTx/>
                  <a:buSzTx/>
                  <a:buFontTx/>
                  <a:buNone/>
                  <a:tabLst/>
                  <a:defRPr/>
                </a:pPr>
                <a:r>
                  <a:rPr kumimoji="0" lang="en-US" sz="2244"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Web Application Host</a:t>
                </a:r>
              </a:p>
            </p:txBody>
          </p:sp>
          <p:pic>
            <p:nvPicPr>
              <p:cNvPr id="33" name="Picture 3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573696" y="4114505"/>
                <a:ext cx="1342817" cy="495164"/>
              </a:xfrm>
              <a:prstGeom prst="rect">
                <a:avLst/>
              </a:prstGeom>
            </p:spPr>
          </p:pic>
        </p:grpSp>
        <p:pic>
          <p:nvPicPr>
            <p:cNvPr id="28" name="Picture 2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312525" y="4090974"/>
              <a:ext cx="2688415" cy="618444"/>
            </a:xfrm>
            <a:prstGeom prst="rect">
              <a:avLst/>
            </a:prstGeom>
          </p:spPr>
        </p:pic>
      </p:grpSp>
    </p:spTree>
    <p:extLst>
      <p:ext uri="{BB962C8B-B14F-4D97-AF65-F5344CB8AC3E}">
        <p14:creationId xmlns:p14="http://schemas.microsoft.com/office/powerpoint/2010/main" val="10343260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ppt_x"/>
                                          </p:val>
                                        </p:tav>
                                        <p:tav tm="100000">
                                          <p:val>
                                            <p:strVal val="#ppt_x"/>
                                          </p:val>
                                        </p:tav>
                                      </p:tavLst>
                                    </p:anim>
                                    <p:anim calcmode="lin" valueType="num">
                                      <p:cBhvr additive="base">
                                        <p:cTn id="13" dur="500" fill="hold"/>
                                        <p:tgtEl>
                                          <p:spTgt spid="1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fade">
                                      <p:cBhvr>
                                        <p:cTn id="33" dur="500"/>
                                        <p:tgtEl>
                                          <p:spTgt spid="3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500"/>
                                        <p:tgtEl>
                                          <p:spTgt spid="3"/>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5"/>
                                        </p:tgtEl>
                                        <p:attrNameLst>
                                          <p:attrName>style.visibility</p:attrName>
                                        </p:attrNameLst>
                                      </p:cBhvr>
                                      <p:to>
                                        <p:strVal val="visible"/>
                                      </p:to>
                                    </p:set>
                                    <p:animEffect transition="in" filter="fade">
                                      <p:cBhvr>
                                        <p:cTn id="43" dur="500"/>
                                        <p:tgtEl>
                                          <p:spTgt spid="55"/>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56"/>
                                        </p:tgtEl>
                                        <p:attrNameLst>
                                          <p:attrName>style.visibility</p:attrName>
                                        </p:attrNameLst>
                                      </p:cBhvr>
                                      <p:to>
                                        <p:strVal val="visible"/>
                                      </p:to>
                                    </p:set>
                                    <p:animEffect transition="in" filter="fade">
                                      <p:cBhvr>
                                        <p:cTn id="48" dur="500"/>
                                        <p:tgtEl>
                                          <p:spTgt spid="5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67"/>
                                        </p:tgtEl>
                                        <p:attrNameLst>
                                          <p:attrName>style.visibility</p:attrName>
                                        </p:attrNameLst>
                                      </p:cBhvr>
                                      <p:to>
                                        <p:strVal val="visible"/>
                                      </p:to>
                                    </p:set>
                                    <p:animEffect transition="in" filter="fade">
                                      <p:cBhvr>
                                        <p:cTn id="53" dur="500"/>
                                        <p:tgtEl>
                                          <p:spTgt spid="67"/>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72"/>
                                        </p:tgtEl>
                                        <p:attrNameLst>
                                          <p:attrName>style.visibility</p:attrName>
                                        </p:attrNameLst>
                                      </p:cBhvr>
                                      <p:to>
                                        <p:strVal val="visible"/>
                                      </p:to>
                                    </p:set>
                                    <p:animEffect transition="in" filter="fade">
                                      <p:cBhvr>
                                        <p:cTn id="58"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par>
              <p:cTn id="59"/>
            </p:par>
          </p:childTnLst>
        </p:cTn>
      </p:par>
    </p:tnLst>
    <p:bldLst>
      <p:bldP spid="15" grpId="0" animBg="1"/>
      <p:bldP spid="16" grpId="0" animBg="1"/>
      <p:bldP spid="17" grpId="0" animBg="1"/>
      <p:bldP spid="5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Intro to the </a:t>
            </a:r>
            <a:r>
              <a:rPr lang="en-US" dirty="0" smtClean="0"/>
              <a:t>Office </a:t>
            </a:r>
            <a:r>
              <a:rPr lang="en-US" dirty="0"/>
              <a:t>365 APIs</a:t>
            </a:r>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3652146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t>Office 365 device Apps</a:t>
            </a:r>
            <a:endParaRPr lang="en-US" sz="5400" dirty="0"/>
          </a:p>
        </p:txBody>
      </p:sp>
      <p:pic>
        <p:nvPicPr>
          <p:cNvPr id="4" name="Picture 3"/>
          <p:cNvPicPr>
            <a:picLocks noChangeAspect="1"/>
          </p:cNvPicPr>
          <p:nvPr/>
        </p:nvPicPr>
        <p:blipFill rotWithShape="1">
          <a:blip r:embed="rId3"/>
          <a:srcRect l="13975" t="30366" r="63943" b="32367"/>
          <a:stretch/>
        </p:blipFill>
        <p:spPr>
          <a:xfrm>
            <a:off x="470078" y="1655385"/>
            <a:ext cx="4650891" cy="2207632"/>
          </a:xfrm>
          <a:prstGeom prst="rect">
            <a:avLst/>
          </a:prstGeom>
        </p:spPr>
      </p:pic>
      <p:pic>
        <p:nvPicPr>
          <p:cNvPr id="5" name="Picture 4"/>
          <p:cNvPicPr>
            <a:picLocks noChangeAspect="1"/>
          </p:cNvPicPr>
          <p:nvPr/>
        </p:nvPicPr>
        <p:blipFill rotWithShape="1">
          <a:blip r:embed="rId4"/>
          <a:srcRect l="1653" t="18672" r="83780" b="44074"/>
          <a:stretch/>
        </p:blipFill>
        <p:spPr>
          <a:xfrm>
            <a:off x="5261719" y="1655386"/>
            <a:ext cx="3069270" cy="2207632"/>
          </a:xfrm>
          <a:prstGeom prst="rect">
            <a:avLst/>
          </a:prstGeom>
        </p:spPr>
      </p:pic>
      <p:pic>
        <p:nvPicPr>
          <p:cNvPr id="6" name="Picture 5"/>
          <p:cNvPicPr>
            <a:picLocks noChangeAspect="1"/>
          </p:cNvPicPr>
          <p:nvPr/>
        </p:nvPicPr>
        <p:blipFill rotWithShape="1">
          <a:blip r:embed="rId5"/>
          <a:srcRect l="16562" t="30741" r="66771" b="40874"/>
          <a:stretch/>
        </p:blipFill>
        <p:spPr>
          <a:xfrm>
            <a:off x="5261719" y="4029227"/>
            <a:ext cx="5174424" cy="2478470"/>
          </a:xfrm>
          <a:prstGeom prst="rect">
            <a:avLst/>
          </a:prstGeom>
          <a:ln w="9525" cap="sq">
            <a:solidFill>
              <a:schemeClr val="bg1">
                <a:lumMod val="85000"/>
              </a:schemeClr>
            </a:solidFill>
            <a:prstDash val="solid"/>
            <a:miter lim="800000"/>
          </a:ln>
          <a:effectLst/>
        </p:spPr>
      </p:pic>
      <p:pic>
        <p:nvPicPr>
          <p:cNvPr id="8" name="Picture 7"/>
          <p:cNvPicPr>
            <a:picLocks noChangeAspect="1"/>
          </p:cNvPicPr>
          <p:nvPr/>
        </p:nvPicPr>
        <p:blipFill>
          <a:blip r:embed="rId6"/>
          <a:stretch>
            <a:fillRect/>
          </a:stretch>
        </p:blipFill>
        <p:spPr>
          <a:xfrm>
            <a:off x="475828" y="4029227"/>
            <a:ext cx="4630634" cy="2471830"/>
          </a:xfrm>
          <a:prstGeom prst="rect">
            <a:avLst/>
          </a:prstGeom>
        </p:spPr>
      </p:pic>
    </p:spTree>
    <p:extLst>
      <p:ext uri="{BB962C8B-B14F-4D97-AF65-F5344CB8AC3E}">
        <p14:creationId xmlns:p14="http://schemas.microsoft.com/office/powerpoint/2010/main" val="39755769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6896" y="287372"/>
            <a:ext cx="11375536" cy="762786"/>
          </a:xfrm>
        </p:spPr>
        <p:txBody>
          <a:bodyPr/>
          <a:lstStyle/>
          <a:p>
            <a:r>
              <a:rPr lang="en-US" sz="5400" dirty="0" err="1" smtClean="0"/>
              <a:t>Consentimiento</a:t>
            </a:r>
            <a:r>
              <a:rPr lang="en-US" sz="5400" dirty="0" smtClean="0"/>
              <a:t> </a:t>
            </a:r>
            <a:r>
              <a:rPr lang="en-US" sz="5400" dirty="0" err="1" smtClean="0"/>
              <a:t>común</a:t>
            </a:r>
            <a:endParaRPr lang="en-US" sz="5400" dirty="0"/>
          </a:p>
        </p:txBody>
      </p:sp>
      <p:pic>
        <p:nvPicPr>
          <p:cNvPr id="5" name="Picture 11"/>
          <p:cNvPicPr>
            <a:picLocks noChangeAspect="1"/>
          </p:cNvPicPr>
          <p:nvPr/>
        </p:nvPicPr>
        <p:blipFill rotWithShape="1">
          <a:blip r:embed="rId2"/>
          <a:stretch/>
        </p:blipFill>
        <p:spPr>
          <a:xfrm>
            <a:off x="2820005" y="1200151"/>
            <a:ext cx="6309317" cy="5508034"/>
          </a:xfrm>
          <a:prstGeom prst="rect">
            <a:avLst/>
          </a:prstGeom>
          <a:noFill/>
          <a:ln>
            <a:noFill/>
          </a:ln>
        </p:spPr>
      </p:pic>
      <p:sp>
        <p:nvSpPr>
          <p:cNvPr id="6" name="Oval 5"/>
          <p:cNvSpPr/>
          <p:nvPr/>
        </p:nvSpPr>
        <p:spPr bwMode="auto">
          <a:xfrm>
            <a:off x="5212408" y="1759921"/>
            <a:ext cx="3108944" cy="1371585"/>
          </a:xfrm>
          <a:prstGeom prst="ellipse">
            <a:avLst/>
          </a:prstGeom>
          <a:noFill/>
          <a:ln w="5715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6909966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4756" y="1212341"/>
            <a:ext cx="11375536" cy="3290749"/>
          </a:xfrm>
        </p:spPr>
        <p:txBody>
          <a:bodyPr vert="horz" lIns="146304" tIns="91440" rIns="146304" bIns="91440" rtlCol="0">
            <a:noAutofit/>
          </a:bodyPr>
          <a:lstStyle/>
          <a:p>
            <a:r>
              <a:rPr lang="en-US" sz="4000" dirty="0"/>
              <a:t>Azure AD graph, Exchange, SharePoint</a:t>
            </a:r>
            <a:r>
              <a:rPr lang="en-US" sz="4000" dirty="0" smtClean="0"/>
              <a:t>,…</a:t>
            </a:r>
            <a:endParaRPr lang="en-US" sz="4000" dirty="0"/>
          </a:p>
          <a:p>
            <a:r>
              <a:rPr lang="en-US" sz="4000" dirty="0"/>
              <a:t>Device apps </a:t>
            </a:r>
            <a:r>
              <a:rPr lang="en-US" sz="4000" dirty="0" smtClean="0"/>
              <a:t>y </a:t>
            </a:r>
            <a:r>
              <a:rPr lang="en-US" sz="4000" dirty="0" err="1" smtClean="0"/>
              <a:t>sitios</a:t>
            </a:r>
            <a:r>
              <a:rPr lang="en-US" sz="4000" dirty="0" smtClean="0"/>
              <a:t> web</a:t>
            </a:r>
            <a:endParaRPr lang="en-US" sz="4000" dirty="0"/>
          </a:p>
          <a:p>
            <a:r>
              <a:rPr lang="en-US" sz="4000" dirty="0" err="1" smtClean="0"/>
              <a:t>Consentimiento</a:t>
            </a:r>
            <a:r>
              <a:rPr lang="en-US" sz="4000" dirty="0" smtClean="0"/>
              <a:t> del Admin y </a:t>
            </a:r>
            <a:r>
              <a:rPr lang="en-US" sz="4000" dirty="0" err="1" smtClean="0"/>
              <a:t>usuario</a:t>
            </a:r>
            <a:r>
              <a:rPr lang="en-US" sz="4000" dirty="0" smtClean="0"/>
              <a:t> final</a:t>
            </a:r>
            <a:endParaRPr lang="en-US" sz="4000" dirty="0"/>
          </a:p>
        </p:txBody>
      </p:sp>
      <p:sp>
        <p:nvSpPr>
          <p:cNvPr id="2" name="Title 1"/>
          <p:cNvSpPr>
            <a:spLocks noGrp="1"/>
          </p:cNvSpPr>
          <p:nvPr>
            <p:ph type="title"/>
          </p:nvPr>
        </p:nvSpPr>
        <p:spPr>
          <a:xfrm>
            <a:off x="296419" y="290301"/>
            <a:ext cx="11375536" cy="762786"/>
          </a:xfrm>
        </p:spPr>
        <p:txBody>
          <a:bodyPr vert="horz" wrap="square" lIns="146304" tIns="91440" rIns="146304" bIns="91440" rtlCol="0" anchor="t">
            <a:noAutofit/>
          </a:bodyPr>
          <a:lstStyle/>
          <a:p>
            <a:r>
              <a:rPr lang="en-US" sz="5400" dirty="0" err="1" smtClean="0"/>
              <a:t>Autenticación</a:t>
            </a:r>
            <a:r>
              <a:rPr lang="en-US" sz="5400" dirty="0" smtClean="0"/>
              <a:t> simple para Office </a:t>
            </a:r>
            <a:r>
              <a:rPr lang="en-US" sz="5400" dirty="0"/>
              <a:t>365</a:t>
            </a:r>
          </a:p>
        </p:txBody>
      </p:sp>
    </p:spTree>
    <p:extLst>
      <p:ext uri="{BB962C8B-B14F-4D97-AF65-F5344CB8AC3E}">
        <p14:creationId xmlns:p14="http://schemas.microsoft.com/office/powerpoint/2010/main" val="41460702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4386" y="1212341"/>
            <a:ext cx="11877611" cy="4581525"/>
          </a:xfrm>
        </p:spPr>
        <p:txBody>
          <a:bodyPr vert="horz" lIns="146304" tIns="91440" rIns="146304" bIns="91440" rtlCol="0">
            <a:noAutofit/>
          </a:bodyPr>
          <a:lstStyle/>
          <a:p>
            <a:r>
              <a:rPr lang="en-US" sz="4000" dirty="0" err="1"/>
              <a:t>OAuth</a:t>
            </a:r>
            <a:r>
              <a:rPr lang="en-US" sz="4000" dirty="0"/>
              <a:t> 2.0</a:t>
            </a:r>
          </a:p>
          <a:p>
            <a:r>
              <a:rPr lang="en-US" sz="4000" dirty="0" smtClean="0"/>
              <a:t>No </a:t>
            </a:r>
            <a:r>
              <a:rPr lang="en-US" sz="4000" dirty="0" err="1" smtClean="0"/>
              <a:t>captura</a:t>
            </a:r>
            <a:r>
              <a:rPr lang="en-US" sz="4000" dirty="0" smtClean="0"/>
              <a:t> as </a:t>
            </a:r>
            <a:r>
              <a:rPr lang="en-US" sz="4000" dirty="0" err="1" smtClean="0"/>
              <a:t>credenciales</a:t>
            </a:r>
            <a:r>
              <a:rPr lang="en-US" sz="4000" dirty="0" smtClean="0"/>
              <a:t> del </a:t>
            </a:r>
            <a:r>
              <a:rPr lang="en-US" sz="4000" dirty="0" err="1" smtClean="0"/>
              <a:t>usuario</a:t>
            </a:r>
            <a:endParaRPr lang="en-US" sz="4000" dirty="0"/>
          </a:p>
          <a:p>
            <a:r>
              <a:rPr lang="en-US" sz="4000" dirty="0" err="1" smtClean="0"/>
              <a:t>Ámbito</a:t>
            </a:r>
            <a:r>
              <a:rPr lang="en-US" sz="4000" dirty="0" smtClean="0"/>
              <a:t> </a:t>
            </a:r>
            <a:r>
              <a:rPr lang="en-US" sz="4000" dirty="0" err="1" smtClean="0"/>
              <a:t>limitado</a:t>
            </a:r>
            <a:r>
              <a:rPr lang="en-US" sz="4000" dirty="0" smtClean="0"/>
              <a:t> de </a:t>
            </a:r>
            <a:r>
              <a:rPr lang="en-US" sz="4000" dirty="0" err="1" smtClean="0"/>
              <a:t>acceso</a:t>
            </a:r>
            <a:endParaRPr lang="en-US" sz="4000" dirty="0"/>
          </a:p>
          <a:p>
            <a:r>
              <a:rPr lang="en-US" sz="4000" dirty="0" err="1" smtClean="0"/>
              <a:t>Soporta</a:t>
            </a:r>
            <a:r>
              <a:rPr lang="en-US" sz="4000" dirty="0" smtClean="0"/>
              <a:t> MFA y </a:t>
            </a:r>
            <a:r>
              <a:rPr lang="en-US" sz="4000" dirty="0" err="1" smtClean="0"/>
              <a:t>autenticación</a:t>
            </a:r>
            <a:r>
              <a:rPr lang="en-US" sz="4000" dirty="0" smtClean="0"/>
              <a:t> </a:t>
            </a:r>
            <a:r>
              <a:rPr lang="en-US" sz="4000" dirty="0" err="1" smtClean="0"/>
              <a:t>federada</a:t>
            </a:r>
            <a:endParaRPr lang="en-US" sz="4000" dirty="0"/>
          </a:p>
          <a:p>
            <a:r>
              <a:rPr lang="en-US" sz="4000" dirty="0" err="1" smtClean="0"/>
              <a:t>Acceso</a:t>
            </a:r>
            <a:r>
              <a:rPr lang="en-US" sz="4000" dirty="0" smtClean="0"/>
              <a:t> Long-term con tokens de </a:t>
            </a:r>
            <a:r>
              <a:rPr lang="en-US" sz="4000" dirty="0" err="1" smtClean="0"/>
              <a:t>refresco</a:t>
            </a:r>
            <a:endParaRPr lang="en-US" sz="4000" dirty="0"/>
          </a:p>
        </p:txBody>
      </p:sp>
      <p:sp>
        <p:nvSpPr>
          <p:cNvPr id="2" name="Title 1"/>
          <p:cNvSpPr>
            <a:spLocks noGrp="1"/>
          </p:cNvSpPr>
          <p:nvPr>
            <p:ph type="title"/>
          </p:nvPr>
        </p:nvSpPr>
        <p:spPr>
          <a:xfrm>
            <a:off x="296419" y="290301"/>
            <a:ext cx="11375536" cy="762786"/>
          </a:xfrm>
        </p:spPr>
        <p:txBody>
          <a:bodyPr vert="horz" wrap="square" lIns="146304" tIns="91440" rIns="146304" bIns="91440" rtlCol="0" anchor="t">
            <a:noAutofit/>
          </a:bodyPr>
          <a:lstStyle/>
          <a:p>
            <a:r>
              <a:rPr lang="en-US" sz="5400" dirty="0" err="1" smtClean="0"/>
              <a:t>Protocolo</a:t>
            </a:r>
            <a:r>
              <a:rPr lang="en-US" sz="5400" dirty="0" smtClean="0"/>
              <a:t> </a:t>
            </a:r>
            <a:r>
              <a:rPr lang="en-US" sz="5400" dirty="0" err="1" smtClean="0"/>
              <a:t>Seguro</a:t>
            </a:r>
            <a:endParaRPr lang="en-US" sz="5400" dirty="0"/>
          </a:p>
        </p:txBody>
      </p:sp>
    </p:spTree>
    <p:extLst>
      <p:ext uri="{BB962C8B-B14F-4D97-AF65-F5344CB8AC3E}">
        <p14:creationId xmlns:p14="http://schemas.microsoft.com/office/powerpoint/2010/main" val="28118545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1_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NA14Speaker_PPT_Template [Read-Only]" id="{2A7DA4F6-E863-44BA-B064-9E5DF871FA15}" vid="{CA2D5409-25F5-4284-AE71-EC20238C5228}"/>
    </a:ext>
  </a:extLst>
</a:theme>
</file>

<file path=ppt/theme/theme3.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4.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5-30551_TR19_Generic_Template">
  <a:themeElements>
    <a:clrScheme name="TR19 - TV">
      <a:dk1>
        <a:srgbClr val="505050"/>
      </a:dk1>
      <a:lt1>
        <a:srgbClr val="FFFFFF"/>
      </a:lt1>
      <a:dk2>
        <a:srgbClr val="008A00"/>
      </a:dk2>
      <a:lt2>
        <a:srgbClr val="D2D2D2"/>
      </a:lt2>
      <a:accent1>
        <a:srgbClr val="0072C6"/>
      </a:accent1>
      <a:accent2>
        <a:srgbClr val="DC3C00"/>
      </a:accent2>
      <a:accent3>
        <a:srgbClr val="7FBA00"/>
      </a:accent3>
      <a:accent4>
        <a:srgbClr val="FCD116"/>
      </a:accent4>
      <a:accent5>
        <a:srgbClr val="68217A"/>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19_Generic_Template" id="{6CD382EE-15E2-4164-A98D-E559F715F782}" vid="{D32AB32B-F368-4B91-9072-43F8C943857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805BFA5A28921C4AAE99144BAC81B9DD" ma:contentTypeVersion="1" ma:contentTypeDescription="Crear nuevo documento." ma:contentTypeScope="" ma:versionID="cd60d905fc1016972bfd7ff7cf1788a2">
  <xsd:schema xmlns:xsd="http://www.w3.org/2001/XMLSchema" xmlns:xs="http://www.w3.org/2001/XMLSchema" xmlns:p="http://schemas.microsoft.com/office/2006/metadata/properties" xmlns:ns3="a0b1fe4c-013a-42e1-a889-cf8b701bf4df" targetNamespace="http://schemas.microsoft.com/office/2006/metadata/properties" ma:root="true" ma:fieldsID="0bae68431236e250afe9786084d619ba" ns3:_="">
    <xsd:import namespace="a0b1fe4c-013a-42e1-a889-cf8b701bf4df"/>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b1fe4c-013a-42e1-a889-cf8b701bf4df"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a0b1fe4c-013a-42e1-a889-cf8b701bf4df">
      <UserInfo>
        <DisplayName>Steve Walker</DisplayName>
        <AccountId>30</AccountId>
        <AccountType/>
      </UserInfo>
      <UserInfo>
        <DisplayName>Alyssa Jones</DisplayName>
        <AccountId>290</AccountId>
        <AccountType/>
      </UserInfo>
      <UserInfo>
        <DisplayName>Chakkaradeep (Chaks) Chinnakonda Chandran</DisplayName>
        <AccountId>285</AccountId>
        <AccountType/>
      </UserInfo>
      <UserInfo>
        <DisplayName>Brian Jones (OFFICE)</DisplayName>
        <AccountId>15</AccountId>
        <AccountType/>
      </UserInfo>
      <UserInfo>
        <DisplayName>Sine Rix</DisplayName>
        <AccountId>305</AccountId>
        <AccountType/>
      </UserInfo>
      <UserInfo>
        <DisplayName>Rob Howard (SHAREPOINT)</DisplayName>
        <AccountId>27</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6BF5214-F140-46B4-A166-EA3FD85AA2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b1fe4c-013a-42e1-a889-cf8b701bf4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a0b1fe4c-013a-42e1-a889-cf8b701bf4df"/>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15558</TotalTime>
  <Words>1805</Words>
  <Application>Microsoft Office PowerPoint</Application>
  <PresentationFormat>Custom</PresentationFormat>
  <Paragraphs>189</Paragraphs>
  <Slides>36</Slides>
  <Notes>12</Notes>
  <HiddenSlides>3</HiddenSlides>
  <MMClips>0</MMClips>
  <ScaleCrop>false</ScaleCrop>
  <HeadingPairs>
    <vt:vector size="6" baseType="variant">
      <vt:variant>
        <vt:lpstr>Fonts Used</vt:lpstr>
      </vt:variant>
      <vt:variant>
        <vt:i4>12</vt:i4>
      </vt:variant>
      <vt:variant>
        <vt:lpstr>Theme</vt:lpstr>
      </vt:variant>
      <vt:variant>
        <vt:i4>5</vt:i4>
      </vt:variant>
      <vt:variant>
        <vt:lpstr>Slide Titles</vt:lpstr>
      </vt:variant>
      <vt:variant>
        <vt:i4>36</vt:i4>
      </vt:variant>
    </vt:vector>
  </HeadingPairs>
  <TitlesOfParts>
    <vt:vector size="53" baseType="lpstr">
      <vt:lpstr>PMingLiU-ExtB</vt:lpstr>
      <vt:lpstr>Arial</vt:lpstr>
      <vt:lpstr>Calibri</vt:lpstr>
      <vt:lpstr>Consolas</vt:lpstr>
      <vt:lpstr>Courier New</vt:lpstr>
      <vt:lpstr>Segoe Pro</vt:lpstr>
      <vt:lpstr>Segoe Pro Light</vt:lpstr>
      <vt:lpstr>Segoe UI</vt:lpstr>
      <vt:lpstr>Segoe UI Black</vt:lpstr>
      <vt:lpstr>Segoe UI Light</vt:lpstr>
      <vt:lpstr>Segoe UI Semibold</vt:lpstr>
      <vt:lpstr>Wingdings</vt:lpstr>
      <vt:lpstr>1_5-30055_Office Template 2012 - 16x9 - White Background</vt:lpstr>
      <vt:lpstr>1_TechEd 2014 Dk Blue</vt:lpstr>
      <vt:lpstr>5-30055_Office Template 2012 - 16x9 - White Background</vt:lpstr>
      <vt:lpstr>1_Metro Presentation</vt:lpstr>
      <vt:lpstr>5-30551_TR19_Generic_Template</vt:lpstr>
      <vt:lpstr>Curso Desarrollo Office 365</vt:lpstr>
      <vt:lpstr>Getting started with the Office 365 APIs</vt:lpstr>
      <vt:lpstr>Agenda </vt:lpstr>
      <vt:lpstr>La plataforma de desarrollo de Office</vt:lpstr>
      <vt:lpstr>Intro to the Office 365 APIs</vt:lpstr>
      <vt:lpstr>Office 365 device Apps</vt:lpstr>
      <vt:lpstr>Consentimiento común</vt:lpstr>
      <vt:lpstr>Autenticación simple para Office 365</vt:lpstr>
      <vt:lpstr>Protocolo Seguro</vt:lpstr>
      <vt:lpstr>Servicio de descubrimiento de Office 365</vt:lpstr>
      <vt:lpstr>Las APIs de cliente de SharePoint</vt:lpstr>
      <vt:lpstr>Office 365 APIs Roadmap</vt:lpstr>
      <vt:lpstr>Getting Started</vt:lpstr>
      <vt:lpstr>http://aka.ms/o365apis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Get the tools</vt:lpstr>
      <vt:lpstr>Soporte de proyectos de Visual Studio</vt:lpstr>
      <vt:lpstr>PowerPoint Presentation</vt:lpstr>
      <vt:lpstr>PowerPoint Presentation</vt:lpstr>
      <vt:lpstr>PowerPoint Presentation</vt:lpstr>
      <vt:lpstr>Demos</vt:lpstr>
      <vt:lpstr>PowerPoint Presentation</vt:lpstr>
      <vt:lpstr>PowerPoint Presentation</vt:lpstr>
      <vt:lpstr>Conclusiones</vt:lpstr>
      <vt:lpstr>PowerPoint Presentation</vt:lpstr>
      <vt:lpstr>PowerPoint Presentation</vt:lpstr>
      <vt:lpstr>PowerPoint Presentation</vt:lpstr>
      <vt:lpstr>Microsoft Virtual Academy courses</vt:lpstr>
      <vt:lpstr>PowerPoint Presentation</vt:lpstr>
    </vt:vector>
  </TitlesOfParts>
  <Manager>&lt;Speech writer name goes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Development</dc:title>
  <dc:subject>TechEd 2014</dc:subject>
  <dc:creator>Sanjeevini Mittal</dc:creator>
  <cp:keywords>Office 365;Evolving Workforce</cp:keywords>
  <dc:description>Template: Jordan Cayabyab, Artitudes Design
Formatting: 
Audience Type:</dc:description>
  <cp:lastModifiedBy>Alberto Diaz Martin</cp:lastModifiedBy>
  <cp:revision>437</cp:revision>
  <dcterms:created xsi:type="dcterms:W3CDTF">2013-10-21T21:40:33Z</dcterms:created>
  <dcterms:modified xsi:type="dcterms:W3CDTF">2015-03-16T14:54:15Z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0x010100805BFA5A28921C4AAE99144BAC81B9DD</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18;#George R. Brown Convention Center|6c33c07d-d6c4-4c5e-b5d0-7afd8a7a4e7d</vt:lpwstr>
  </property>
  <property fmtid="{D5CDD505-2E9C-101B-9397-08002B2CF9AE}" pid="7" name="Track">
    <vt:lpwstr/>
  </property>
  <property fmtid="{D5CDD505-2E9C-101B-9397-08002B2CF9AE}" pid="8" name="Event Location">
    <vt:lpwstr>17;#Houston|b97448fd-4b6d-4055-9328-60bf1c4ceb26</vt:lpwstr>
  </property>
  <property fmtid="{D5CDD505-2E9C-101B-9397-08002B2CF9AE}" pid="9" name="Campaign">
    <vt:lpwstr/>
  </property>
  <property fmtid="{D5CDD505-2E9C-101B-9397-08002B2CF9AE}" pid="10" name="Audience1">
    <vt:lpwstr>9;#developers|8e4a08dc-5d95-4156-ab65-f22579a1592a</vt:lpwstr>
  </property>
  <property fmtid="{D5CDD505-2E9C-101B-9397-08002B2CF9AE}" pid="11" name="Event Name">
    <vt:lpwstr>16;#Microsoft Tech Ed|30c8c6b6-2916-412b-8e18-b132d138380c</vt:lpwstr>
  </property>
  <property fmtid="{D5CDD505-2E9C-101B-9397-08002B2CF9AE}" pid="12" name="TaxKeyword">
    <vt:lpwstr>37;#Office 365|11111111-1111-1111-1111-111111111111;#36;#Evolving Workforce|a6f3b9c1-a92c-4262-a09b-d03ae5f022ab</vt:lpwstr>
  </property>
  <property fmtid="{D5CDD505-2E9C-101B-9397-08002B2CF9AE}" pid="13" name="IsMyDocuments">
    <vt:i4>1</vt:i4>
  </property>
  <property fmtid="{D5CDD505-2E9C-101B-9397-08002B2CF9AE}" pid="14" name="TaxCatchAll">
    <vt:lpwstr>37;#Office 365;#36;#Evolving Workforce</vt:lpwstr>
  </property>
  <property fmtid="{D5CDD505-2E9C-101B-9397-08002B2CF9AE}" pid="15" name="TaxKeywordTaxHTField">
    <vt:lpwstr>Office 365|11111111-1111-1111-1111-111111111111;Evolving Workforce|a6f3b9c1-a92c-4262-a09b-d03ae5f022ab</vt:lpwstr>
  </property>
</Properties>
</file>

<file path=docProps/thumbnail.jpeg>
</file>